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84" r:id="rId3"/>
    <p:sldId id="280" r:id="rId4"/>
    <p:sldId id="283" r:id="rId5"/>
    <p:sldId id="287" r:id="rId6"/>
    <p:sldId id="272" r:id="rId7"/>
    <p:sldId id="285" r:id="rId8"/>
    <p:sldId id="290" r:id="rId9"/>
    <p:sldId id="288" r:id="rId10"/>
    <p:sldId id="289" r:id="rId11"/>
    <p:sldId id="286" r:id="rId12"/>
    <p:sldId id="276" r:id="rId13"/>
  </p:sldIdLst>
  <p:sldSz cx="9906000" cy="6858000" type="A4"/>
  <p:notesSz cx="9928225"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smid" initials="" lastIdx="7" clrIdx="0">
    <p:extLst>
      <p:ext uri="{19B8F6BF-5375-455C-9EA6-DF929625EA0E}">
        <p15:presenceInfo xmlns:p15="http://schemas.microsoft.com/office/powerpoint/2012/main" userId="S::msmid@cmi.cz::16084645-d0e7-4328-b887-4a78a06b21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5013" autoAdjust="0"/>
  </p:normalViewPr>
  <p:slideViewPr>
    <p:cSldViewPr>
      <p:cViewPr varScale="1">
        <p:scale>
          <a:sx n="79" d="100"/>
          <a:sy n="79" d="100"/>
        </p:scale>
        <p:origin x="919"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Se&#353;it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cs-CZ" dirty="0" err="1"/>
              <a:t>Foreseen</a:t>
            </a:r>
            <a:r>
              <a:rPr lang="cs-CZ" dirty="0"/>
              <a:t> a</a:t>
            </a:r>
            <a:r>
              <a:rPr lang="en-US" dirty="0" err="1"/>
              <a:t>llocation</a:t>
            </a:r>
            <a:r>
              <a:rPr lang="en-US" dirty="0"/>
              <a:t> </a:t>
            </a:r>
            <a:r>
              <a:rPr lang="cs-CZ" dirty="0" err="1"/>
              <a:t>of</a:t>
            </a:r>
            <a:r>
              <a:rPr lang="cs-CZ" dirty="0"/>
              <a:t> </a:t>
            </a:r>
            <a:r>
              <a:rPr lang="cs-CZ" dirty="0" err="1"/>
              <a:t>funds</a:t>
            </a:r>
            <a:r>
              <a:rPr lang="cs-CZ" dirty="0"/>
              <a:t> </a:t>
            </a:r>
            <a:r>
              <a:rPr lang="en-US" dirty="0"/>
              <a:t>in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C81A-4576-8C93-0BC2C438649A}"/>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C81A-4576-8C93-0BC2C438649A}"/>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C81A-4576-8C93-0BC2C438649A}"/>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C81A-4576-8C93-0BC2C438649A}"/>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List1!$C$3:$C$6</c:f>
              <c:strCache>
                <c:ptCount val="4"/>
                <c:pt idx="0">
                  <c:v>RMS</c:v>
                </c:pt>
                <c:pt idx="1">
                  <c:v>MSA</c:v>
                </c:pt>
                <c:pt idx="2">
                  <c:v>Training events</c:v>
                </c:pt>
                <c:pt idx="3">
                  <c:v>Capacity Building Coordination</c:v>
                </c:pt>
              </c:strCache>
            </c:strRef>
          </c:cat>
          <c:val>
            <c:numRef>
              <c:f>List1!$D$3:$D$6</c:f>
              <c:numCache>
                <c:formatCode>#,##0</c:formatCode>
                <c:ptCount val="4"/>
                <c:pt idx="0">
                  <c:v>403375</c:v>
                </c:pt>
                <c:pt idx="1">
                  <c:v>84000</c:v>
                </c:pt>
                <c:pt idx="2">
                  <c:v>253300</c:v>
                </c:pt>
                <c:pt idx="3">
                  <c:v>259325</c:v>
                </c:pt>
              </c:numCache>
            </c:numRef>
          </c:val>
          <c:extLst>
            <c:ext xmlns:c16="http://schemas.microsoft.com/office/drawing/2014/chart" uri="{C3380CC4-5D6E-409C-BE32-E72D297353CC}">
              <c16:uniqueId val="{00000008-C81A-4576-8C93-0BC2C438649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42950" y="2125980"/>
            <a:ext cx="8420100" cy="1440180"/>
          </a:xfrm>
          <a:prstGeom prst="rect">
            <a:avLst/>
          </a:prstGeom>
        </p:spPr>
        <p:txBody>
          <a:bodyPr wrap="square" lIns="0" tIns="0" rIns="0" bIns="0">
            <a:spAutoFit/>
          </a:bodyPr>
          <a:lstStyle>
            <a:lvl1pPr>
              <a:defRPr sz="1800" b="1" i="0">
                <a:solidFill>
                  <a:schemeClr val="tx1"/>
                </a:solidFill>
                <a:latin typeface="Arial"/>
                <a:cs typeface="Arial"/>
              </a:defRPr>
            </a:lvl1pPr>
          </a:lstStyle>
          <a:p>
            <a:endParaRPr/>
          </a:p>
        </p:txBody>
      </p:sp>
      <p:sp>
        <p:nvSpPr>
          <p:cNvPr id="3" name="Holder 3"/>
          <p:cNvSpPr>
            <a:spLocks noGrp="1"/>
          </p:cNvSpPr>
          <p:nvPr>
            <p:ph type="subTitle" idx="4"/>
          </p:nvPr>
        </p:nvSpPr>
        <p:spPr>
          <a:xfrm>
            <a:off x="1485900" y="3840480"/>
            <a:ext cx="6934200" cy="1714500"/>
          </a:xfrm>
          <a:prstGeom prst="rect">
            <a:avLst/>
          </a:prstGeom>
        </p:spPr>
        <p:txBody>
          <a:bodyPr wrap="square" lIns="0" tIns="0" rIns="0" bIns="0">
            <a:spAutoFit/>
          </a:bodyPr>
          <a:lstStyle>
            <a:lvl1pPr>
              <a:defRPr sz="1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11/27/2024</a:t>
            </a:fld>
            <a:endParaRPr lang="en-US"/>
          </a:p>
        </p:txBody>
      </p:sp>
      <p:sp>
        <p:nvSpPr>
          <p:cNvPr id="6" name="Holder 6"/>
          <p:cNvSpPr>
            <a:spLocks noGrp="1"/>
          </p:cNvSpPr>
          <p:nvPr>
            <p:ph type="sldNum" sz="quarter" idx="7"/>
          </p:nvPr>
        </p:nvSpPr>
        <p:spPr/>
        <p:txBody>
          <a:bodyPr lIns="0" tIns="0" rIns="0" bIns="0"/>
          <a:lstStyle>
            <a:lvl1pPr>
              <a:defRPr sz="1800" b="0" i="0">
                <a:solidFill>
                  <a:schemeClr val="tx1"/>
                </a:solidFill>
                <a:latin typeface="Calibri"/>
                <a:cs typeface="Calibri"/>
              </a:defRPr>
            </a:lvl1pPr>
          </a:lstStyle>
          <a:p>
            <a:pPr marL="38100">
              <a:lnSpc>
                <a:spcPts val="1810"/>
              </a:lnSpc>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11/27/2024</a:t>
            </a:fld>
            <a:endParaRPr lang="en-US"/>
          </a:p>
        </p:txBody>
      </p:sp>
      <p:sp>
        <p:nvSpPr>
          <p:cNvPr id="6" name="Holder 6"/>
          <p:cNvSpPr>
            <a:spLocks noGrp="1"/>
          </p:cNvSpPr>
          <p:nvPr>
            <p:ph type="sldNum" sz="quarter" idx="7"/>
          </p:nvPr>
        </p:nvSpPr>
        <p:spPr/>
        <p:txBody>
          <a:bodyPr lIns="0" tIns="0" rIns="0" bIns="0"/>
          <a:lstStyle>
            <a:lvl1pPr>
              <a:defRPr sz="1800" b="0" i="0">
                <a:solidFill>
                  <a:schemeClr val="tx1"/>
                </a:solidFill>
                <a:latin typeface="Calibri"/>
                <a:cs typeface="Calibri"/>
              </a:defRPr>
            </a:lvl1pPr>
          </a:lstStyle>
          <a:p>
            <a:pPr marL="38100">
              <a:lnSpc>
                <a:spcPts val="1810"/>
              </a:lnSpc>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495300" y="1577340"/>
            <a:ext cx="430911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01590" y="1577340"/>
            <a:ext cx="430911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11/27/2024</a:t>
            </a:fld>
            <a:endParaRPr lang="en-US"/>
          </a:p>
        </p:txBody>
      </p:sp>
      <p:sp>
        <p:nvSpPr>
          <p:cNvPr id="7" name="Holder 7"/>
          <p:cNvSpPr>
            <a:spLocks noGrp="1"/>
          </p:cNvSpPr>
          <p:nvPr>
            <p:ph type="sldNum" sz="quarter" idx="7"/>
          </p:nvPr>
        </p:nvSpPr>
        <p:spPr/>
        <p:txBody>
          <a:bodyPr lIns="0" tIns="0" rIns="0" bIns="0"/>
          <a:lstStyle>
            <a:lvl1pPr>
              <a:defRPr sz="1800" b="0" i="0">
                <a:solidFill>
                  <a:schemeClr val="tx1"/>
                </a:solidFill>
                <a:latin typeface="Calibri"/>
                <a:cs typeface="Calibri"/>
              </a:defRPr>
            </a:lvl1pPr>
          </a:lstStyle>
          <a:p>
            <a:pPr marL="38100">
              <a:lnSpc>
                <a:spcPts val="1810"/>
              </a:lnSpc>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11/27/2024</a:t>
            </a:fld>
            <a:endParaRPr lang="en-US"/>
          </a:p>
        </p:txBody>
      </p:sp>
      <p:sp>
        <p:nvSpPr>
          <p:cNvPr id="5" name="Holder 5"/>
          <p:cNvSpPr>
            <a:spLocks noGrp="1"/>
          </p:cNvSpPr>
          <p:nvPr>
            <p:ph type="sldNum" sz="quarter" idx="7"/>
          </p:nvPr>
        </p:nvSpPr>
        <p:spPr/>
        <p:txBody>
          <a:bodyPr lIns="0" tIns="0" rIns="0" bIns="0"/>
          <a:lstStyle>
            <a:lvl1pPr>
              <a:defRPr sz="1800" b="0" i="0">
                <a:solidFill>
                  <a:schemeClr val="tx1"/>
                </a:solidFill>
                <a:latin typeface="Calibri"/>
                <a:cs typeface="Calibri"/>
              </a:defRPr>
            </a:lvl1pPr>
          </a:lstStyle>
          <a:p>
            <a:pPr marL="38100">
              <a:lnSpc>
                <a:spcPts val="1810"/>
              </a:lnSpc>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11/27/2024</a:t>
            </a:fld>
            <a:endParaRPr lang="en-US"/>
          </a:p>
        </p:txBody>
      </p:sp>
      <p:sp>
        <p:nvSpPr>
          <p:cNvPr id="4" name="Holder 4"/>
          <p:cNvSpPr>
            <a:spLocks noGrp="1"/>
          </p:cNvSpPr>
          <p:nvPr>
            <p:ph type="sldNum" sz="quarter" idx="7"/>
          </p:nvPr>
        </p:nvSpPr>
        <p:spPr/>
        <p:txBody>
          <a:bodyPr lIns="0" tIns="0" rIns="0" bIns="0"/>
          <a:lstStyle>
            <a:lvl1pPr>
              <a:defRPr sz="1800" b="0" i="0">
                <a:solidFill>
                  <a:schemeClr val="tx1"/>
                </a:solidFill>
                <a:latin typeface="Calibri"/>
                <a:cs typeface="Calibri"/>
              </a:defRPr>
            </a:lvl1pPr>
          </a:lstStyle>
          <a:p>
            <a:pPr marL="38100">
              <a:lnSpc>
                <a:spcPts val="1810"/>
              </a:lnSpc>
            </a:pPr>
            <a:fld id="{81D60167-4931-47E6-BA6A-407CBD079E47}" type="slidenum">
              <a:rPr spc="-25" dirty="0"/>
              <a:t>‹#›</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9905999" cy="6857997"/>
          </a:xfrm>
          <a:prstGeom prst="rect">
            <a:avLst/>
          </a:prstGeom>
        </p:spPr>
      </p:pic>
      <p:sp>
        <p:nvSpPr>
          <p:cNvPr id="2" name="Holder 2"/>
          <p:cNvSpPr>
            <a:spLocks noGrp="1"/>
          </p:cNvSpPr>
          <p:nvPr>
            <p:ph type="title"/>
          </p:nvPr>
        </p:nvSpPr>
        <p:spPr>
          <a:xfrm>
            <a:off x="473455" y="1225041"/>
            <a:ext cx="8959088" cy="299719"/>
          </a:xfrm>
          <a:prstGeom prst="rect">
            <a:avLst/>
          </a:prstGeom>
        </p:spPr>
        <p:txBody>
          <a:bodyPr wrap="square" lIns="0" tIns="0" rIns="0" bIns="0">
            <a:spAutoFit/>
          </a:bodyPr>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a:xfrm>
            <a:off x="473455" y="2047697"/>
            <a:ext cx="8126095" cy="2435225"/>
          </a:xfrm>
          <a:prstGeom prst="rect">
            <a:avLst/>
          </a:prstGeom>
        </p:spPr>
        <p:txBody>
          <a:bodyPr wrap="square" lIns="0" tIns="0" rIns="0" bIns="0">
            <a:spAutoFit/>
          </a:bodyPr>
          <a:lstStyle>
            <a:lvl1pPr>
              <a:defRPr sz="1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368040" y="6377940"/>
            <a:ext cx="316992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95300" y="6377940"/>
            <a:ext cx="227838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11/27/2024</a:t>
            </a:fld>
            <a:endParaRPr lang="en-US"/>
          </a:p>
        </p:txBody>
      </p:sp>
      <p:sp>
        <p:nvSpPr>
          <p:cNvPr id="6" name="Holder 6"/>
          <p:cNvSpPr>
            <a:spLocks noGrp="1"/>
          </p:cNvSpPr>
          <p:nvPr>
            <p:ph type="sldNum" sz="quarter" idx="7"/>
          </p:nvPr>
        </p:nvSpPr>
        <p:spPr>
          <a:xfrm>
            <a:off x="9519793" y="6295364"/>
            <a:ext cx="320675" cy="254634"/>
          </a:xfrm>
          <a:prstGeom prst="rect">
            <a:avLst/>
          </a:prstGeom>
        </p:spPr>
        <p:txBody>
          <a:bodyPr wrap="square" lIns="0" tIns="0" rIns="0" bIns="0">
            <a:spAutoFit/>
          </a:bodyPr>
          <a:lstStyle>
            <a:lvl1pPr>
              <a:defRPr sz="1800" b="0" i="0">
                <a:solidFill>
                  <a:schemeClr val="tx1"/>
                </a:solidFill>
                <a:latin typeface="Calibri"/>
                <a:cs typeface="Calibri"/>
              </a:defRPr>
            </a:lvl1pPr>
          </a:lstStyle>
          <a:p>
            <a:pPr marL="38100">
              <a:lnSpc>
                <a:spcPts val="1810"/>
              </a:lnSpc>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abuco.cmi.gov.cz/" TargetMode="External"/><Relationship Id="rId2" Type="http://schemas.openxmlformats.org/officeDocument/2006/relationships/hyperlink" Target="https://cabuco.cmi.gov.cz/downloads/"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42" Type="http://schemas.openxmlformats.org/officeDocument/2006/relationships/tags" Target="../tags/tag42.xml"/><Relationship Id="rId47" Type="http://schemas.openxmlformats.org/officeDocument/2006/relationships/tags" Target="../tags/tag47.xml"/><Relationship Id="rId63" Type="http://schemas.openxmlformats.org/officeDocument/2006/relationships/tags" Target="../tags/tag63.xml"/><Relationship Id="rId68" Type="http://schemas.openxmlformats.org/officeDocument/2006/relationships/tags" Target="../tags/tag68.xml"/><Relationship Id="rId84" Type="http://schemas.openxmlformats.org/officeDocument/2006/relationships/tags" Target="../tags/tag84.xml"/><Relationship Id="rId89" Type="http://schemas.openxmlformats.org/officeDocument/2006/relationships/tags" Target="../tags/tag89.xml"/><Relationship Id="rId16" Type="http://schemas.openxmlformats.org/officeDocument/2006/relationships/tags" Target="../tags/tag16.xml"/><Relationship Id="rId107" Type="http://schemas.openxmlformats.org/officeDocument/2006/relationships/tags" Target="../tags/tag107.xml"/><Relationship Id="rId11" Type="http://schemas.openxmlformats.org/officeDocument/2006/relationships/tags" Target="../tags/tag11.xml"/><Relationship Id="rId32" Type="http://schemas.openxmlformats.org/officeDocument/2006/relationships/tags" Target="../tags/tag32.xml"/><Relationship Id="rId37" Type="http://schemas.openxmlformats.org/officeDocument/2006/relationships/tags" Target="../tags/tag37.xml"/><Relationship Id="rId53" Type="http://schemas.openxmlformats.org/officeDocument/2006/relationships/tags" Target="../tags/tag53.xml"/><Relationship Id="rId58" Type="http://schemas.openxmlformats.org/officeDocument/2006/relationships/tags" Target="../tags/tag58.xml"/><Relationship Id="rId74" Type="http://schemas.openxmlformats.org/officeDocument/2006/relationships/tags" Target="../tags/tag74.xml"/><Relationship Id="rId79" Type="http://schemas.openxmlformats.org/officeDocument/2006/relationships/tags" Target="../tags/tag79.xml"/><Relationship Id="rId102" Type="http://schemas.openxmlformats.org/officeDocument/2006/relationships/tags" Target="../tags/tag102.xml"/><Relationship Id="rId5" Type="http://schemas.openxmlformats.org/officeDocument/2006/relationships/tags" Target="../tags/tag5.xml"/><Relationship Id="rId90" Type="http://schemas.openxmlformats.org/officeDocument/2006/relationships/tags" Target="../tags/tag90.xml"/><Relationship Id="rId95" Type="http://schemas.openxmlformats.org/officeDocument/2006/relationships/tags" Target="../tags/tag95.xml"/><Relationship Id="rId22" Type="http://schemas.openxmlformats.org/officeDocument/2006/relationships/tags" Target="../tags/tag22.xml"/><Relationship Id="rId27" Type="http://schemas.openxmlformats.org/officeDocument/2006/relationships/tags" Target="../tags/tag27.xml"/><Relationship Id="rId43" Type="http://schemas.openxmlformats.org/officeDocument/2006/relationships/tags" Target="../tags/tag43.xml"/><Relationship Id="rId48" Type="http://schemas.openxmlformats.org/officeDocument/2006/relationships/tags" Target="../tags/tag48.xml"/><Relationship Id="rId64" Type="http://schemas.openxmlformats.org/officeDocument/2006/relationships/tags" Target="../tags/tag64.xml"/><Relationship Id="rId69" Type="http://schemas.openxmlformats.org/officeDocument/2006/relationships/tags" Target="../tags/tag69.xml"/><Relationship Id="rId80" Type="http://schemas.openxmlformats.org/officeDocument/2006/relationships/tags" Target="../tags/tag80.xml"/><Relationship Id="rId85" Type="http://schemas.openxmlformats.org/officeDocument/2006/relationships/tags" Target="../tags/tag85.xml"/><Relationship Id="rId12" Type="http://schemas.openxmlformats.org/officeDocument/2006/relationships/tags" Target="../tags/tag12.xml"/><Relationship Id="rId17" Type="http://schemas.openxmlformats.org/officeDocument/2006/relationships/tags" Target="../tags/tag17.xml"/><Relationship Id="rId33" Type="http://schemas.openxmlformats.org/officeDocument/2006/relationships/tags" Target="../tags/tag33.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08" Type="http://schemas.openxmlformats.org/officeDocument/2006/relationships/tags" Target="../tags/tag108.xml"/><Relationship Id="rId54" Type="http://schemas.openxmlformats.org/officeDocument/2006/relationships/tags" Target="../tags/tag54.xml"/><Relationship Id="rId70" Type="http://schemas.openxmlformats.org/officeDocument/2006/relationships/tags" Target="../tags/tag70.xml"/><Relationship Id="rId75" Type="http://schemas.openxmlformats.org/officeDocument/2006/relationships/tags" Target="../tags/tag75.xml"/><Relationship Id="rId91" Type="http://schemas.openxmlformats.org/officeDocument/2006/relationships/tags" Target="../tags/tag91.xml"/><Relationship Id="rId96" Type="http://schemas.openxmlformats.org/officeDocument/2006/relationships/tags" Target="../tags/tag96.xml"/><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6" Type="http://schemas.openxmlformats.org/officeDocument/2006/relationships/tags" Target="../tags/tag106.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tags" Target="../tags/tag65.xml"/><Relationship Id="rId73" Type="http://schemas.openxmlformats.org/officeDocument/2006/relationships/tags" Target="../tags/tag73.xml"/><Relationship Id="rId78" Type="http://schemas.openxmlformats.org/officeDocument/2006/relationships/tags" Target="../tags/tag78.xml"/><Relationship Id="rId81" Type="http://schemas.openxmlformats.org/officeDocument/2006/relationships/tags" Target="../tags/tag81.xml"/><Relationship Id="rId86" Type="http://schemas.openxmlformats.org/officeDocument/2006/relationships/tags" Target="../tags/tag86.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4" Type="http://schemas.openxmlformats.org/officeDocument/2006/relationships/tags" Target="../tags/tag4.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 Id="rId109" Type="http://schemas.openxmlformats.org/officeDocument/2006/relationships/tags" Target="../tags/tag109.xml"/><Relationship Id="rId34" Type="http://schemas.openxmlformats.org/officeDocument/2006/relationships/tags" Target="../tags/tag34.xml"/><Relationship Id="rId50" Type="http://schemas.openxmlformats.org/officeDocument/2006/relationships/tags" Target="../tags/tag50.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04" Type="http://schemas.openxmlformats.org/officeDocument/2006/relationships/tags" Target="../tags/tag104.xml"/><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tags" Target="../tags/tag92.xml"/><Relationship Id="rId2" Type="http://schemas.openxmlformats.org/officeDocument/2006/relationships/tags" Target="../tags/tag2.xml"/><Relationship Id="rId29" Type="http://schemas.openxmlformats.org/officeDocument/2006/relationships/tags" Target="../tags/tag29.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slideLayout" Target="../slideLayouts/slideLayout2.xml"/><Relationship Id="rId61" Type="http://schemas.openxmlformats.org/officeDocument/2006/relationships/tags" Target="../tags/tag61.xml"/><Relationship Id="rId82" Type="http://schemas.openxmlformats.org/officeDocument/2006/relationships/tags" Target="../tags/tag82.xml"/><Relationship Id="rId19" Type="http://schemas.openxmlformats.org/officeDocument/2006/relationships/tags" Target="../tags/tag19.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3" Type="http://schemas.openxmlformats.org/officeDocument/2006/relationships/tags" Target="../tags/tag3.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905999" cy="6368467"/>
          </a:xfrm>
          <a:prstGeom prst="rect">
            <a:avLst/>
          </a:prstGeom>
        </p:spPr>
      </p:pic>
      <p:sp>
        <p:nvSpPr>
          <p:cNvPr id="3" name="object 3"/>
          <p:cNvSpPr txBox="1"/>
          <p:nvPr/>
        </p:nvSpPr>
        <p:spPr>
          <a:xfrm>
            <a:off x="1770379" y="3858895"/>
            <a:ext cx="7959725" cy="2874505"/>
          </a:xfrm>
          <a:prstGeom prst="rect">
            <a:avLst/>
          </a:prstGeom>
        </p:spPr>
        <p:txBody>
          <a:bodyPr vert="horz" wrap="square" lIns="0" tIns="12065" rIns="0" bIns="0" rtlCol="0">
            <a:spAutoFit/>
          </a:bodyPr>
          <a:lstStyle/>
          <a:p>
            <a:pPr marR="1513840" algn="ctr">
              <a:lnSpc>
                <a:spcPct val="100000"/>
              </a:lnSpc>
              <a:spcBef>
                <a:spcPts val="30"/>
              </a:spcBef>
            </a:pPr>
            <a:r>
              <a:rPr lang="cs-CZ" sz="2800" spc="-10" dirty="0" err="1">
                <a:solidFill>
                  <a:srgbClr val="FFFFFF"/>
                </a:solidFill>
                <a:latin typeface="Arial"/>
                <a:cs typeface="Arial"/>
              </a:rPr>
              <a:t>CaBuCo</a:t>
            </a:r>
            <a:endParaRPr lang="cs-CZ" sz="2800" spc="-10" dirty="0">
              <a:solidFill>
                <a:srgbClr val="FFFFFF"/>
              </a:solidFill>
              <a:latin typeface="Arial"/>
              <a:cs typeface="Arial"/>
            </a:endParaRPr>
          </a:p>
          <a:p>
            <a:pPr marR="1513840" algn="ctr">
              <a:lnSpc>
                <a:spcPct val="100000"/>
              </a:lnSpc>
              <a:spcBef>
                <a:spcPts val="30"/>
              </a:spcBef>
            </a:pPr>
            <a:endParaRPr lang="cs-CZ" sz="1400" spc="-10" dirty="0">
              <a:solidFill>
                <a:srgbClr val="FFFFFF"/>
              </a:solidFill>
              <a:latin typeface="Arial"/>
              <a:cs typeface="Arial"/>
            </a:endParaRPr>
          </a:p>
          <a:p>
            <a:pPr marR="1513840" algn="ctr">
              <a:lnSpc>
                <a:spcPct val="100000"/>
              </a:lnSpc>
              <a:spcBef>
                <a:spcPts val="30"/>
              </a:spcBef>
            </a:pPr>
            <a:r>
              <a:rPr lang="cs-CZ" sz="1200" spc="-10" dirty="0">
                <a:solidFill>
                  <a:srgbClr val="FFFFFF"/>
                </a:solidFill>
                <a:latin typeface="Arial"/>
                <a:cs typeface="Arial"/>
              </a:rPr>
              <a:t>Project </a:t>
            </a:r>
            <a:r>
              <a:rPr lang="cs-CZ" sz="1200" spc="-10" dirty="0" err="1">
                <a:solidFill>
                  <a:srgbClr val="FFFFFF"/>
                </a:solidFill>
                <a:latin typeface="Arial"/>
                <a:cs typeface="Arial"/>
              </a:rPr>
              <a:t>information</a:t>
            </a:r>
            <a:r>
              <a:rPr lang="cs-CZ" sz="1200" spc="-10" dirty="0">
                <a:solidFill>
                  <a:srgbClr val="FFFFFF"/>
                </a:solidFill>
                <a:latin typeface="Arial"/>
                <a:cs typeface="Arial"/>
              </a:rPr>
              <a:t> session</a:t>
            </a:r>
            <a:r>
              <a:rPr lang="en-GB" sz="1200" spc="-10" dirty="0">
                <a:solidFill>
                  <a:srgbClr val="FFFFFF"/>
                </a:solidFill>
                <a:latin typeface="Arial"/>
                <a:cs typeface="Arial"/>
              </a:rPr>
              <a:t>, 2</a:t>
            </a:r>
            <a:r>
              <a:rPr lang="cs-CZ" sz="1200" spc="-10" dirty="0">
                <a:solidFill>
                  <a:srgbClr val="FFFFFF"/>
                </a:solidFill>
                <a:latin typeface="Arial"/>
                <a:cs typeface="Arial"/>
              </a:rPr>
              <a:t>7</a:t>
            </a:r>
            <a:r>
              <a:rPr lang="en-GB" sz="1200" spc="-10" baseline="30000" dirty="0" err="1">
                <a:solidFill>
                  <a:srgbClr val="FFFFFF"/>
                </a:solidFill>
                <a:latin typeface="Arial"/>
                <a:cs typeface="Arial"/>
              </a:rPr>
              <a:t>th</a:t>
            </a:r>
            <a:r>
              <a:rPr lang="en-GB" sz="1200" spc="-10" dirty="0">
                <a:solidFill>
                  <a:srgbClr val="FFFFFF"/>
                </a:solidFill>
                <a:latin typeface="Arial"/>
                <a:cs typeface="Arial"/>
              </a:rPr>
              <a:t> November, 2024</a:t>
            </a:r>
            <a:endParaRPr lang="cs-CZ" sz="1200" spc="-10" dirty="0">
              <a:solidFill>
                <a:srgbClr val="FFFFFF"/>
              </a:solidFill>
              <a:latin typeface="Arial"/>
              <a:cs typeface="Arial"/>
            </a:endParaRPr>
          </a:p>
          <a:p>
            <a:pPr marR="1513840" algn="ctr">
              <a:lnSpc>
                <a:spcPct val="100000"/>
              </a:lnSpc>
              <a:spcBef>
                <a:spcPts val="30"/>
              </a:spcBef>
            </a:pPr>
            <a:r>
              <a:rPr lang="cs-CZ" sz="1200" spc="-10" dirty="0">
                <a:solidFill>
                  <a:srgbClr val="FFFFFF"/>
                </a:solidFill>
                <a:latin typeface="Arial"/>
                <a:cs typeface="Arial"/>
              </a:rPr>
              <a:t>Online event</a:t>
            </a:r>
            <a:endParaRPr lang="en-GB" sz="1200" spc="-10" dirty="0">
              <a:solidFill>
                <a:srgbClr val="FFFFFF"/>
              </a:solidFill>
              <a:latin typeface="Arial"/>
              <a:cs typeface="Arial"/>
            </a:endParaRPr>
          </a:p>
          <a:p>
            <a:pPr marR="1513840" algn="ctr">
              <a:lnSpc>
                <a:spcPct val="100000"/>
              </a:lnSpc>
              <a:spcBef>
                <a:spcPts val="30"/>
              </a:spcBef>
            </a:pPr>
            <a:endParaRPr lang="cs-CZ" sz="1600" spc="-10" dirty="0">
              <a:solidFill>
                <a:srgbClr val="FFFFFF"/>
              </a:solidFill>
              <a:latin typeface="Arial"/>
              <a:cs typeface="Arial"/>
            </a:endParaRPr>
          </a:p>
          <a:p>
            <a:pPr marR="1513840" algn="ctr">
              <a:lnSpc>
                <a:spcPct val="100000"/>
              </a:lnSpc>
              <a:spcBef>
                <a:spcPts val="30"/>
              </a:spcBef>
            </a:pPr>
            <a:endParaRPr lang="cs-CZ" sz="1400" dirty="0">
              <a:latin typeface="Arial"/>
              <a:cs typeface="Arial"/>
            </a:endParaRPr>
          </a:p>
          <a:p>
            <a:pPr algn="ctr">
              <a:lnSpc>
                <a:spcPct val="100000"/>
              </a:lnSpc>
              <a:spcBef>
                <a:spcPts val="5"/>
              </a:spcBef>
            </a:pPr>
            <a:endParaRPr lang="cs-CZ" sz="1400" dirty="0">
              <a:latin typeface="Arial"/>
              <a:cs typeface="Arial"/>
            </a:endParaRPr>
          </a:p>
          <a:p>
            <a:pPr algn="ctr">
              <a:lnSpc>
                <a:spcPct val="100000"/>
              </a:lnSpc>
              <a:spcBef>
                <a:spcPts val="5"/>
              </a:spcBef>
            </a:pPr>
            <a:endParaRPr lang="cs-CZ" sz="1400" dirty="0">
              <a:latin typeface="Arial"/>
              <a:cs typeface="Arial"/>
            </a:endParaRPr>
          </a:p>
          <a:p>
            <a:pPr algn="ctr">
              <a:lnSpc>
                <a:spcPct val="100000"/>
              </a:lnSpc>
              <a:spcBef>
                <a:spcPts val="5"/>
              </a:spcBef>
            </a:pPr>
            <a:endParaRPr lang="cs-CZ" sz="1400" dirty="0">
              <a:latin typeface="Arial"/>
              <a:cs typeface="Arial"/>
            </a:endParaRPr>
          </a:p>
          <a:p>
            <a:pPr algn="ctr">
              <a:lnSpc>
                <a:spcPct val="100000"/>
              </a:lnSpc>
              <a:spcBef>
                <a:spcPts val="5"/>
              </a:spcBef>
            </a:pPr>
            <a:endParaRPr lang="cs-CZ" sz="1400" dirty="0">
              <a:latin typeface="Arial"/>
              <a:cs typeface="Arial"/>
            </a:endParaRPr>
          </a:p>
          <a:p>
            <a:pPr algn="l">
              <a:lnSpc>
                <a:spcPct val="100000"/>
              </a:lnSpc>
              <a:spcBef>
                <a:spcPts val="5"/>
              </a:spcBef>
            </a:pPr>
            <a:r>
              <a:rPr lang="cs-CZ" sz="1700" dirty="0">
                <a:latin typeface="Arial"/>
                <a:cs typeface="Arial"/>
              </a:rPr>
              <a:t>		Peter Kiska – </a:t>
            </a:r>
            <a:r>
              <a:rPr lang="cs-CZ" sz="1700" dirty="0" err="1">
                <a:latin typeface="Arial"/>
                <a:cs typeface="Arial"/>
              </a:rPr>
              <a:t>Coordinator</a:t>
            </a:r>
            <a:endParaRPr lang="cs-CZ" sz="1700" dirty="0">
              <a:latin typeface="Arial"/>
              <a:cs typeface="Arial"/>
            </a:endParaRPr>
          </a:p>
          <a:p>
            <a:pPr algn="l">
              <a:lnSpc>
                <a:spcPct val="100000"/>
              </a:lnSpc>
              <a:spcBef>
                <a:spcPts val="5"/>
              </a:spcBef>
            </a:pPr>
            <a:r>
              <a:rPr lang="cs-CZ" sz="1700" dirty="0">
                <a:latin typeface="Arial"/>
                <a:cs typeface="Arial"/>
              </a:rPr>
              <a:t>		</a:t>
            </a:r>
          </a:p>
        </p:txBody>
      </p:sp>
      <p:pic>
        <p:nvPicPr>
          <p:cNvPr id="4" name="Picture 2" descr="A blue and white sign with white text&#10;&#10;Description automatically generated">
            <a:extLst>
              <a:ext uri="{FF2B5EF4-FFF2-40B4-BE49-F238E27FC236}">
                <a16:creationId xmlns:a16="http://schemas.microsoft.com/office/drawing/2014/main" id="{45C4728A-B5FF-FFBF-1EF0-C2C9AEFAB8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8000" y="5715001"/>
            <a:ext cx="2652413" cy="8645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037786A-EB49-360B-CEC6-9D3D0DB13C01}"/>
              </a:ext>
            </a:extLst>
          </p:cNvPr>
          <p:cNvSpPr>
            <a:spLocks noGrp="1"/>
          </p:cNvSpPr>
          <p:nvPr>
            <p:ph type="title"/>
          </p:nvPr>
        </p:nvSpPr>
        <p:spPr>
          <a:xfrm>
            <a:off x="473455" y="1225041"/>
            <a:ext cx="8959088" cy="276999"/>
          </a:xfrm>
        </p:spPr>
        <p:txBody>
          <a:bodyPr/>
          <a:lstStyle/>
          <a:p>
            <a:pPr algn="ctr"/>
            <a:r>
              <a:rPr lang="cs-CZ" dirty="0"/>
              <a:t>Project </a:t>
            </a:r>
            <a:r>
              <a:rPr lang="cs-CZ" dirty="0" err="1"/>
              <a:t>details</a:t>
            </a:r>
            <a:endParaRPr lang="cs-CZ" dirty="0"/>
          </a:p>
        </p:txBody>
      </p:sp>
      <p:sp>
        <p:nvSpPr>
          <p:cNvPr id="3" name="Zástupný text 2">
            <a:extLst>
              <a:ext uri="{FF2B5EF4-FFF2-40B4-BE49-F238E27FC236}">
                <a16:creationId xmlns:a16="http://schemas.microsoft.com/office/drawing/2014/main" id="{D1E2AC45-0064-B19D-CA10-E082CD438FBF}"/>
              </a:ext>
            </a:extLst>
          </p:cNvPr>
          <p:cNvSpPr>
            <a:spLocks noGrp="1"/>
          </p:cNvSpPr>
          <p:nvPr>
            <p:ph type="body" idx="1"/>
          </p:nvPr>
        </p:nvSpPr>
        <p:spPr>
          <a:xfrm>
            <a:off x="473455" y="2047697"/>
            <a:ext cx="8126095" cy="2257028"/>
          </a:xfrm>
        </p:spPr>
        <p:txBody>
          <a:bodyPr/>
          <a:lstStyle/>
          <a:p>
            <a:pPr marL="298450" indent="-285750">
              <a:lnSpc>
                <a:spcPct val="100000"/>
              </a:lnSpc>
              <a:spcBef>
                <a:spcPts val="100"/>
              </a:spcBef>
              <a:buFont typeface="Arial" panose="020B0604020202020204" pitchFamily="34" charset="0"/>
              <a:buChar char="•"/>
              <a:tabLst>
                <a:tab pos="299085" algn="l"/>
              </a:tabLst>
            </a:pPr>
            <a:r>
              <a:rPr lang="cs-CZ" dirty="0">
                <a:latin typeface="Arial"/>
                <a:cs typeface="Arial"/>
              </a:rPr>
              <a:t>Lead institute: 		Czech Metrology Institute</a:t>
            </a:r>
          </a:p>
          <a:p>
            <a:pPr marL="299085" indent="-286385">
              <a:lnSpc>
                <a:spcPct val="100000"/>
              </a:lnSpc>
              <a:spcBef>
                <a:spcPts val="100"/>
              </a:spcBef>
              <a:buChar char="•"/>
              <a:tabLst>
                <a:tab pos="299085" algn="l"/>
              </a:tabLst>
            </a:pPr>
            <a:r>
              <a:rPr lang="cs-CZ" dirty="0" err="1">
                <a:latin typeface="Arial"/>
                <a:cs typeface="Arial"/>
              </a:rPr>
              <a:t>C</a:t>
            </a:r>
            <a:r>
              <a:rPr lang="cs-CZ" sz="1400" dirty="0" err="1">
                <a:latin typeface="Arial"/>
                <a:cs typeface="Arial"/>
              </a:rPr>
              <a:t>oordinator</a:t>
            </a:r>
            <a:r>
              <a:rPr lang="cs-CZ" sz="1400" dirty="0">
                <a:latin typeface="Arial"/>
                <a:cs typeface="Arial"/>
              </a:rPr>
              <a:t>: 		P</a:t>
            </a:r>
            <a:r>
              <a:rPr lang="cs-CZ" dirty="0">
                <a:latin typeface="Arial"/>
                <a:cs typeface="Arial"/>
              </a:rPr>
              <a:t>eter</a:t>
            </a:r>
            <a:r>
              <a:rPr lang="cs-CZ" sz="1400" dirty="0">
                <a:latin typeface="Arial"/>
                <a:cs typeface="Arial"/>
              </a:rPr>
              <a:t> Kiska</a:t>
            </a:r>
          </a:p>
          <a:p>
            <a:pPr marL="298450" indent="-285750">
              <a:lnSpc>
                <a:spcPct val="100000"/>
              </a:lnSpc>
              <a:spcBef>
                <a:spcPts val="100"/>
              </a:spcBef>
              <a:buFont typeface="Arial" panose="020B0604020202020204" pitchFamily="34" charset="0"/>
              <a:buChar char="•"/>
              <a:tabLst>
                <a:tab pos="299085" algn="l"/>
              </a:tabLst>
            </a:pPr>
            <a:r>
              <a:rPr lang="cs-CZ" dirty="0">
                <a:latin typeface="Arial"/>
                <a:cs typeface="Arial"/>
              </a:rPr>
              <a:t>Start </a:t>
            </a:r>
            <a:r>
              <a:rPr lang="cs-CZ" dirty="0" err="1">
                <a:latin typeface="Arial"/>
                <a:cs typeface="Arial"/>
              </a:rPr>
              <a:t>date</a:t>
            </a:r>
            <a:r>
              <a:rPr lang="cs-CZ" dirty="0">
                <a:latin typeface="Arial"/>
                <a:cs typeface="Arial"/>
              </a:rPr>
              <a:t>:</a:t>
            </a:r>
            <a:r>
              <a:rPr lang="cs-CZ" sz="1400" dirty="0">
                <a:latin typeface="Arial"/>
                <a:cs typeface="Arial"/>
              </a:rPr>
              <a:t> 		1</a:t>
            </a:r>
            <a:r>
              <a:rPr lang="cs-CZ" sz="1400" baseline="30000" dirty="0">
                <a:latin typeface="Arial"/>
                <a:cs typeface="Arial"/>
              </a:rPr>
              <a:t>st </a:t>
            </a:r>
            <a:r>
              <a:rPr lang="cs-CZ" sz="1400" dirty="0">
                <a:latin typeface="Arial"/>
                <a:cs typeface="Arial"/>
              </a:rPr>
              <a:t>June, 2024</a:t>
            </a:r>
          </a:p>
          <a:p>
            <a:pPr marL="298450" indent="-285750">
              <a:lnSpc>
                <a:spcPct val="100000"/>
              </a:lnSpc>
              <a:spcBef>
                <a:spcPts val="100"/>
              </a:spcBef>
              <a:buFont typeface="Arial" panose="020B0604020202020204" pitchFamily="34" charset="0"/>
              <a:buChar char="•"/>
              <a:tabLst>
                <a:tab pos="299085" algn="l"/>
              </a:tabLst>
            </a:pPr>
            <a:r>
              <a:rPr lang="cs-CZ" dirty="0" err="1">
                <a:latin typeface="Arial"/>
                <a:cs typeface="Arial"/>
              </a:rPr>
              <a:t>Duration</a:t>
            </a:r>
            <a:r>
              <a:rPr lang="cs-CZ" dirty="0">
                <a:latin typeface="Arial"/>
                <a:cs typeface="Arial"/>
              </a:rPr>
              <a:t>: 		48 </a:t>
            </a:r>
            <a:r>
              <a:rPr lang="cs-CZ" dirty="0" err="1">
                <a:latin typeface="Arial"/>
                <a:cs typeface="Arial"/>
              </a:rPr>
              <a:t>months</a:t>
            </a:r>
            <a:endParaRPr lang="cs-CZ" dirty="0">
              <a:latin typeface="Arial"/>
              <a:cs typeface="Arial"/>
            </a:endParaRPr>
          </a:p>
          <a:p>
            <a:pPr marL="298450" indent="-285750">
              <a:lnSpc>
                <a:spcPct val="100000"/>
              </a:lnSpc>
              <a:spcBef>
                <a:spcPts val="100"/>
              </a:spcBef>
              <a:buFont typeface="Arial" panose="020B0604020202020204" pitchFamily="34" charset="0"/>
              <a:buChar char="•"/>
              <a:tabLst>
                <a:tab pos="299085" algn="l"/>
              </a:tabLst>
            </a:pPr>
            <a:r>
              <a:rPr lang="cs-CZ" sz="1400" dirty="0">
                <a:latin typeface="Arial"/>
                <a:cs typeface="Arial"/>
              </a:rPr>
              <a:t>Budget: 		1 mil. EUR</a:t>
            </a:r>
          </a:p>
          <a:p>
            <a:pPr marL="298450" indent="-285750">
              <a:lnSpc>
                <a:spcPct val="100000"/>
              </a:lnSpc>
              <a:spcBef>
                <a:spcPts val="100"/>
              </a:spcBef>
              <a:buFont typeface="Arial" panose="020B0604020202020204" pitchFamily="34" charset="0"/>
              <a:buChar char="•"/>
              <a:tabLst>
                <a:tab pos="299085" algn="l"/>
              </a:tabLst>
            </a:pPr>
            <a:endParaRPr lang="cs-CZ" dirty="0">
              <a:latin typeface="Arial"/>
              <a:cs typeface="Arial"/>
            </a:endParaRPr>
          </a:p>
          <a:p>
            <a:pPr marL="298450" indent="-285750">
              <a:lnSpc>
                <a:spcPct val="100000"/>
              </a:lnSpc>
              <a:spcBef>
                <a:spcPts val="100"/>
              </a:spcBef>
              <a:buFont typeface="Arial" panose="020B0604020202020204" pitchFamily="34" charset="0"/>
              <a:buChar char="•"/>
              <a:tabLst>
                <a:tab pos="299085" algn="l"/>
              </a:tabLst>
            </a:pPr>
            <a:r>
              <a:rPr lang="cs-CZ" sz="1400" dirty="0">
                <a:latin typeface="Arial"/>
                <a:cs typeface="Arial"/>
              </a:rPr>
              <a:t>Full </a:t>
            </a:r>
            <a:r>
              <a:rPr lang="cs-CZ" sz="1400" dirty="0" err="1">
                <a:latin typeface="Arial"/>
                <a:cs typeface="Arial"/>
              </a:rPr>
              <a:t>name</a:t>
            </a:r>
            <a:r>
              <a:rPr lang="cs-CZ" sz="1400" dirty="0">
                <a:latin typeface="Arial"/>
                <a:cs typeface="Arial"/>
              </a:rPr>
              <a:t>: 		</a:t>
            </a:r>
            <a:r>
              <a:rPr lang="cs-CZ" sz="1400" dirty="0" err="1">
                <a:latin typeface="Arial"/>
                <a:cs typeface="Arial"/>
              </a:rPr>
              <a:t>Capacity</a:t>
            </a:r>
            <a:r>
              <a:rPr lang="cs-CZ" sz="1400" dirty="0">
                <a:latin typeface="Arial"/>
                <a:cs typeface="Arial"/>
              </a:rPr>
              <a:t> </a:t>
            </a:r>
            <a:r>
              <a:rPr lang="cs-CZ" sz="1400" dirty="0" err="1">
                <a:latin typeface="Arial"/>
                <a:cs typeface="Arial"/>
              </a:rPr>
              <a:t>Building</a:t>
            </a:r>
            <a:r>
              <a:rPr lang="cs-CZ" sz="1400" dirty="0">
                <a:latin typeface="Arial"/>
                <a:cs typeface="Arial"/>
              </a:rPr>
              <a:t> </a:t>
            </a:r>
            <a:r>
              <a:rPr lang="cs-CZ" sz="1400" dirty="0" err="1">
                <a:latin typeface="Arial"/>
                <a:cs typeface="Arial"/>
              </a:rPr>
              <a:t>Coordination</a:t>
            </a:r>
            <a:endParaRPr lang="cs-CZ" sz="1400" dirty="0">
              <a:latin typeface="Arial"/>
              <a:cs typeface="Arial"/>
            </a:endParaRPr>
          </a:p>
          <a:p>
            <a:pPr marL="298450" indent="-285750">
              <a:lnSpc>
                <a:spcPct val="100000"/>
              </a:lnSpc>
              <a:spcBef>
                <a:spcPts val="100"/>
              </a:spcBef>
              <a:buFont typeface="Arial" panose="020B0604020202020204" pitchFamily="34" charset="0"/>
              <a:buChar char="•"/>
              <a:tabLst>
                <a:tab pos="299085" algn="l"/>
              </a:tabLst>
            </a:pPr>
            <a:r>
              <a:rPr lang="cs-CZ" sz="1400" dirty="0">
                <a:latin typeface="Arial"/>
                <a:cs typeface="Arial"/>
              </a:rPr>
              <a:t>Akronym: 		</a:t>
            </a:r>
            <a:r>
              <a:rPr lang="cs-CZ" sz="1400" dirty="0" err="1">
                <a:latin typeface="Arial"/>
                <a:cs typeface="Arial"/>
              </a:rPr>
              <a:t>CaBuCo</a:t>
            </a:r>
            <a:endParaRPr lang="cs-CZ" sz="1400" dirty="0">
              <a:latin typeface="Arial"/>
              <a:cs typeface="Arial"/>
            </a:endParaRPr>
          </a:p>
          <a:p>
            <a:pPr marL="298450" indent="-285750">
              <a:lnSpc>
                <a:spcPct val="100000"/>
              </a:lnSpc>
              <a:spcBef>
                <a:spcPts val="100"/>
              </a:spcBef>
              <a:buFont typeface="Arial" panose="020B0604020202020204" pitchFamily="34" charset="0"/>
              <a:buChar char="•"/>
              <a:tabLst>
                <a:tab pos="299085" algn="l"/>
              </a:tabLst>
            </a:pPr>
            <a:r>
              <a:rPr lang="cs-CZ" dirty="0">
                <a:latin typeface="Arial"/>
                <a:cs typeface="Arial"/>
              </a:rPr>
              <a:t>Project </a:t>
            </a:r>
            <a:r>
              <a:rPr lang="cs-CZ" dirty="0" err="1">
                <a:latin typeface="Arial"/>
                <a:cs typeface="Arial"/>
              </a:rPr>
              <a:t>number</a:t>
            </a:r>
            <a:r>
              <a:rPr lang="cs-CZ" dirty="0">
                <a:latin typeface="Arial"/>
                <a:cs typeface="Arial"/>
              </a:rPr>
              <a:t>: 		23CBC01</a:t>
            </a:r>
            <a:endParaRPr lang="cs-CZ" sz="1400" dirty="0">
              <a:latin typeface="Arial"/>
              <a:cs typeface="Arial"/>
            </a:endParaRPr>
          </a:p>
          <a:p>
            <a:endParaRPr lang="cs-CZ" dirty="0"/>
          </a:p>
        </p:txBody>
      </p:sp>
      <p:pic>
        <p:nvPicPr>
          <p:cNvPr id="4" name="Obrázek 3">
            <a:extLst>
              <a:ext uri="{FF2B5EF4-FFF2-40B4-BE49-F238E27FC236}">
                <a16:creationId xmlns:a16="http://schemas.microsoft.com/office/drawing/2014/main" id="{A36EAC45-6AA1-7643-9A92-51B82C13CA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3859782"/>
            <a:ext cx="2419376" cy="1981200"/>
          </a:xfrm>
          <a:prstGeom prst="rect">
            <a:avLst/>
          </a:prstGeom>
        </p:spPr>
      </p:pic>
      <p:pic>
        <p:nvPicPr>
          <p:cNvPr id="5" name="Picture 2" descr="A blue and white sign with white text&#10;&#10;Description automatically generated">
            <a:extLst>
              <a:ext uri="{FF2B5EF4-FFF2-40B4-BE49-F238E27FC236}">
                <a16:creationId xmlns:a16="http://schemas.microsoft.com/office/drawing/2014/main" id="{AF4DF5F8-81A6-F5CE-B8BD-0E1A5591B0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304745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D649BD1-8A20-E305-E1FC-781DA66434F7}"/>
              </a:ext>
            </a:extLst>
          </p:cNvPr>
          <p:cNvSpPr>
            <a:spLocks noGrp="1"/>
          </p:cNvSpPr>
          <p:nvPr>
            <p:ph type="title"/>
          </p:nvPr>
        </p:nvSpPr>
        <p:spPr>
          <a:xfrm>
            <a:off x="473455" y="1225041"/>
            <a:ext cx="8959088" cy="276999"/>
          </a:xfrm>
        </p:spPr>
        <p:txBody>
          <a:bodyPr/>
          <a:lstStyle/>
          <a:p>
            <a:pPr algn="ctr"/>
            <a:r>
              <a:rPr lang="cs-CZ" dirty="0" err="1"/>
              <a:t>Overview</a:t>
            </a:r>
            <a:endParaRPr lang="cs-CZ" dirty="0"/>
          </a:p>
        </p:txBody>
      </p:sp>
      <p:sp>
        <p:nvSpPr>
          <p:cNvPr id="3" name="Zástupný text 2">
            <a:extLst>
              <a:ext uri="{FF2B5EF4-FFF2-40B4-BE49-F238E27FC236}">
                <a16:creationId xmlns:a16="http://schemas.microsoft.com/office/drawing/2014/main" id="{C246DF05-5D5A-B4E9-A56A-78A4FC297610}"/>
              </a:ext>
            </a:extLst>
          </p:cNvPr>
          <p:cNvSpPr>
            <a:spLocks noGrp="1"/>
          </p:cNvSpPr>
          <p:nvPr>
            <p:ph type="body" idx="1"/>
          </p:nvPr>
        </p:nvSpPr>
        <p:spPr>
          <a:xfrm>
            <a:off x="473455" y="2047696"/>
            <a:ext cx="9203945" cy="4078039"/>
          </a:xfrm>
        </p:spPr>
        <p:txBody>
          <a:bodyPr/>
          <a:lstStyle/>
          <a:p>
            <a:pPr algn="just">
              <a:spcBef>
                <a:spcPts val="600"/>
              </a:spcBef>
            </a:pPr>
            <a:r>
              <a:rPr lang="en-US" dirty="0">
                <a:effectLst/>
                <a:latin typeface="Arial" panose="020B0604020202020204" pitchFamily="34" charset="0"/>
                <a:ea typeface="Times New Roman" panose="02020603050405020304" pitchFamily="18" charset="0"/>
                <a:cs typeface="Arial" panose="020B0604020202020204" pitchFamily="34" charset="0"/>
              </a:rPr>
              <a:t>The overall objective of this coordination project is to assist EURAMET’s bodies to achieve impact for the European metrology community by coordinating and managing the capacity building instruments used for and aligned with EURAMET’s Capacity Building Strategy</a:t>
            </a:r>
            <a:r>
              <a:rPr lang="cs-CZ" dirty="0">
                <a:latin typeface="Arial" panose="020B0604020202020204" pitchFamily="34" charset="0"/>
                <a:ea typeface="Times New Roman" panose="02020603050405020304" pitchFamily="18" charset="0"/>
                <a:cs typeface="Arial" panose="020B0604020202020204" pitchFamily="34" charset="0"/>
              </a:rPr>
              <a:t>:</a:t>
            </a:r>
          </a:p>
          <a:p>
            <a:pPr algn="just">
              <a:spcBef>
                <a:spcPts val="600"/>
              </a:spcBef>
            </a:pPr>
            <a:endParaRPr lang="cs-CZ" dirty="0">
              <a:latin typeface="Arial" panose="020B0604020202020204" pitchFamily="34" charset="0"/>
              <a:ea typeface="Times New Roman" panose="02020603050405020304" pitchFamily="18" charset="0"/>
              <a:cs typeface="Arial" panose="020B0604020202020204" pitchFamily="34" charset="0"/>
            </a:endParaRPr>
          </a:p>
          <a:p>
            <a:pPr marL="1257300" lvl="2" indent="-342900" algn="just">
              <a:spcBef>
                <a:spcPts val="600"/>
              </a:spcBef>
              <a:buFont typeface="Arial" panose="020B0604020202020204" pitchFamily="34" charset="0"/>
              <a:buChar char="•"/>
            </a:pPr>
            <a:r>
              <a:rPr lang="cs-CZ" b="1" dirty="0">
                <a:latin typeface="Arial" panose="020B0604020202020204" pitchFamily="34" charset="0"/>
                <a:ea typeface="Times New Roman" panose="02020603050405020304" pitchFamily="18" charset="0"/>
                <a:cs typeface="Arial" panose="020B0604020202020204" pitchFamily="34" charset="0"/>
              </a:rPr>
              <a:t>R</a:t>
            </a:r>
            <a:r>
              <a:rPr lang="en-GB" b="1" dirty="0" err="1">
                <a:latin typeface="Arial" panose="020B0604020202020204" pitchFamily="34" charset="0"/>
                <a:ea typeface="Times New Roman" panose="02020603050405020304" pitchFamily="18" charset="0"/>
                <a:cs typeface="Arial" panose="020B0604020202020204" pitchFamily="34" charset="0"/>
              </a:rPr>
              <a:t>esearcher</a:t>
            </a:r>
            <a:r>
              <a:rPr lang="en-GB" b="1" dirty="0">
                <a:latin typeface="Arial" panose="020B0604020202020204" pitchFamily="34" charset="0"/>
                <a:ea typeface="Times New Roman" panose="02020603050405020304" pitchFamily="18" charset="0"/>
                <a:cs typeface="Arial" panose="020B0604020202020204" pitchFamily="34" charset="0"/>
              </a:rPr>
              <a:t> Mobility Support</a:t>
            </a:r>
            <a:r>
              <a:rPr lang="cs-CZ" b="1" dirty="0">
                <a:latin typeface="Arial" panose="020B0604020202020204" pitchFamily="34" charset="0"/>
                <a:ea typeface="Times New Roman" panose="02020603050405020304" pitchFamily="18" charset="0"/>
                <a:cs typeface="Arial" panose="020B0604020202020204" pitchFamily="34" charset="0"/>
              </a:rPr>
              <a:t> (RMS)</a:t>
            </a:r>
          </a:p>
          <a:p>
            <a:pPr marL="1257300" lvl="2" indent="-342900" algn="just">
              <a:spcBef>
                <a:spcPts val="600"/>
              </a:spcBef>
              <a:buFont typeface="Arial" panose="020B0604020202020204" pitchFamily="34" charset="0"/>
              <a:buChar char="•"/>
            </a:pPr>
            <a:r>
              <a:rPr lang="en-GB" b="1" dirty="0">
                <a:latin typeface="Arial" panose="020B0604020202020204" pitchFamily="34" charset="0"/>
                <a:ea typeface="Times New Roman" panose="02020603050405020304" pitchFamily="18" charset="0"/>
                <a:cs typeface="Arial" panose="020B0604020202020204" pitchFamily="34" charset="0"/>
              </a:rPr>
              <a:t>Mentoring Scheme Award</a:t>
            </a:r>
            <a:r>
              <a:rPr lang="cs-CZ" b="1" dirty="0">
                <a:latin typeface="Arial" panose="020B0604020202020204" pitchFamily="34" charset="0"/>
                <a:ea typeface="Times New Roman" panose="02020603050405020304" pitchFamily="18" charset="0"/>
                <a:cs typeface="Arial" panose="020B0604020202020204" pitchFamily="34" charset="0"/>
              </a:rPr>
              <a:t> (MSA)</a:t>
            </a:r>
          </a:p>
          <a:p>
            <a:pPr marL="1257300" lvl="2" indent="-342900" algn="just">
              <a:spcBef>
                <a:spcPts val="600"/>
              </a:spcBef>
              <a:buFont typeface="Arial" panose="020B0604020202020204" pitchFamily="34" charset="0"/>
              <a:buChar char="•"/>
            </a:pPr>
            <a:r>
              <a:rPr lang="en-GB" b="1" dirty="0">
                <a:latin typeface="Arial" panose="020B0604020202020204" pitchFamily="34" charset="0"/>
                <a:ea typeface="Times New Roman" panose="02020603050405020304" pitchFamily="18" charset="0"/>
                <a:cs typeface="Arial" panose="020B0604020202020204" pitchFamily="34" charset="0"/>
              </a:rPr>
              <a:t>Training events</a:t>
            </a:r>
            <a:r>
              <a:rPr lang="cs-CZ" b="1" dirty="0">
                <a:latin typeface="Arial" panose="020B0604020202020204" pitchFamily="34" charset="0"/>
                <a:ea typeface="Times New Roman" panose="02020603050405020304" pitchFamily="18" charset="0"/>
                <a:cs typeface="Arial" panose="020B0604020202020204" pitchFamily="34" charset="0"/>
              </a:rPr>
              <a:t> (</a:t>
            </a:r>
            <a:r>
              <a:rPr lang="cs-CZ" b="1" dirty="0" err="1">
                <a:latin typeface="Arial" panose="020B0604020202020204" pitchFamily="34" charset="0"/>
                <a:ea typeface="Times New Roman" panose="02020603050405020304" pitchFamily="18" charset="0"/>
                <a:cs typeface="Arial" panose="020B0604020202020204" pitchFamily="34" charset="0"/>
              </a:rPr>
              <a:t>Trainings</a:t>
            </a:r>
            <a:r>
              <a:rPr lang="cs-CZ" b="1" dirty="0">
                <a:latin typeface="Arial" panose="020B0604020202020204" pitchFamily="34" charset="0"/>
                <a:ea typeface="Times New Roman" panose="02020603050405020304" pitchFamily="18" charset="0"/>
                <a:cs typeface="Arial" panose="020B0604020202020204" pitchFamily="34" charset="0"/>
              </a:rPr>
              <a:t>, </a:t>
            </a:r>
            <a:r>
              <a:rPr lang="cs-CZ" b="1" dirty="0" err="1">
                <a:latin typeface="Arial" panose="020B0604020202020204" pitchFamily="34" charset="0"/>
                <a:ea typeface="Times New Roman" panose="02020603050405020304" pitchFamily="18" charset="0"/>
                <a:cs typeface="Arial" panose="020B0604020202020204" pitchFamily="34" charset="0"/>
              </a:rPr>
              <a:t>Workshops</a:t>
            </a:r>
            <a:r>
              <a:rPr lang="cs-CZ" b="1" dirty="0">
                <a:latin typeface="Arial" panose="020B0604020202020204" pitchFamily="34" charset="0"/>
                <a:ea typeface="Times New Roman" panose="02020603050405020304" pitchFamily="18" charset="0"/>
                <a:cs typeface="Arial" panose="020B0604020202020204" pitchFamily="34" charset="0"/>
              </a:rPr>
              <a:t> and </a:t>
            </a:r>
            <a:r>
              <a:rPr lang="cs-CZ" b="1" dirty="0" err="1">
                <a:latin typeface="Arial" panose="020B0604020202020204" pitchFamily="34" charset="0"/>
                <a:ea typeface="Times New Roman" panose="02020603050405020304" pitchFamily="18" charset="0"/>
                <a:cs typeface="Arial" panose="020B0604020202020204" pitchFamily="34" charset="0"/>
              </a:rPr>
              <a:t>Summer</a:t>
            </a:r>
            <a:r>
              <a:rPr lang="cs-CZ" b="1" dirty="0">
                <a:latin typeface="Arial" panose="020B0604020202020204" pitchFamily="34" charset="0"/>
                <a:ea typeface="Times New Roman" panose="02020603050405020304" pitchFamily="18" charset="0"/>
                <a:cs typeface="Arial" panose="020B0604020202020204" pitchFamily="34" charset="0"/>
              </a:rPr>
              <a:t> </a:t>
            </a:r>
            <a:r>
              <a:rPr lang="cs-CZ" b="1" dirty="0" err="1">
                <a:latin typeface="Arial" panose="020B0604020202020204" pitchFamily="34" charset="0"/>
                <a:ea typeface="Times New Roman" panose="02020603050405020304" pitchFamily="18" charset="0"/>
                <a:cs typeface="Arial" panose="020B0604020202020204" pitchFamily="34" charset="0"/>
              </a:rPr>
              <a:t>Schools</a:t>
            </a:r>
            <a:r>
              <a:rPr lang="cs-CZ" b="1" dirty="0">
                <a:latin typeface="Arial" panose="020B0604020202020204" pitchFamily="34" charset="0"/>
                <a:ea typeface="Times New Roman" panose="02020603050405020304" pitchFamily="18" charset="0"/>
                <a:cs typeface="Arial" panose="020B0604020202020204" pitchFamily="34" charset="0"/>
              </a:rPr>
              <a:t>)</a:t>
            </a:r>
          </a:p>
          <a:p>
            <a:pPr algn="just">
              <a:spcBef>
                <a:spcPts val="600"/>
              </a:spcBef>
            </a:pP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p>
            <a:r>
              <a:rPr lang="en-US" dirty="0"/>
              <a:t>The </a:t>
            </a:r>
            <a:r>
              <a:rPr lang="en-US" dirty="0" err="1"/>
              <a:t>CaBuCo</a:t>
            </a:r>
            <a:r>
              <a:rPr lang="en-US" dirty="0"/>
              <a:t> project will be executed through </a:t>
            </a:r>
            <a:r>
              <a:rPr lang="en-US" b="1" dirty="0"/>
              <a:t>three open call</a:t>
            </a:r>
            <a:r>
              <a:rPr lang="cs-CZ" b="1" dirty="0"/>
              <a:t>s a </a:t>
            </a:r>
            <a:r>
              <a:rPr lang="cs-CZ" b="1" dirty="0" err="1"/>
              <a:t>year</a:t>
            </a:r>
            <a:r>
              <a:rPr lang="cs-CZ" b="1" dirty="0"/>
              <a:t>.</a:t>
            </a:r>
            <a:endParaRPr lang="en-US" dirty="0"/>
          </a:p>
          <a:p>
            <a:endParaRPr lang="en-US" dirty="0"/>
          </a:p>
          <a:p>
            <a:r>
              <a:rPr lang="en-US" dirty="0"/>
              <a:t>Evaluation will take place </a:t>
            </a:r>
            <a:r>
              <a:rPr lang="en-US" b="1" dirty="0"/>
              <a:t>every four months</a:t>
            </a:r>
            <a:r>
              <a:rPr lang="cs-CZ" b="1" dirty="0"/>
              <a:t> </a:t>
            </a:r>
            <a:r>
              <a:rPr lang="cs-CZ" dirty="0"/>
              <a:t>(9 </a:t>
            </a:r>
            <a:r>
              <a:rPr lang="cs-CZ" dirty="0" err="1"/>
              <a:t>times</a:t>
            </a:r>
            <a:r>
              <a:rPr lang="cs-CZ" dirty="0"/>
              <a:t> in </a:t>
            </a:r>
            <a:r>
              <a:rPr lang="cs-CZ" dirty="0" err="1"/>
              <a:t>total</a:t>
            </a:r>
            <a:r>
              <a:rPr lang="cs-CZ" dirty="0"/>
              <a:t> </a:t>
            </a:r>
            <a:r>
              <a:rPr lang="cs-CZ" dirty="0" err="1"/>
              <a:t>during</a:t>
            </a:r>
            <a:r>
              <a:rPr lang="cs-CZ" dirty="0"/>
              <a:t> </a:t>
            </a:r>
            <a:r>
              <a:rPr lang="cs-CZ" dirty="0" err="1"/>
              <a:t>lifetime</a:t>
            </a:r>
            <a:r>
              <a:rPr lang="cs-CZ" dirty="0"/>
              <a:t> period </a:t>
            </a:r>
            <a:r>
              <a:rPr lang="cs-CZ" dirty="0" err="1"/>
              <a:t>of</a:t>
            </a:r>
            <a:r>
              <a:rPr lang="cs-CZ" dirty="0"/>
              <a:t> </a:t>
            </a:r>
            <a:r>
              <a:rPr lang="cs-CZ" dirty="0" err="1"/>
              <a:t>the</a:t>
            </a:r>
            <a:r>
              <a:rPr lang="cs-CZ" dirty="0"/>
              <a:t> </a:t>
            </a:r>
            <a:r>
              <a:rPr lang="cs-CZ" dirty="0" err="1"/>
              <a:t>project</a:t>
            </a:r>
            <a:r>
              <a:rPr lang="cs-CZ" dirty="0"/>
              <a:t>).</a:t>
            </a:r>
            <a:endParaRPr lang="en-US" dirty="0"/>
          </a:p>
          <a:p>
            <a:endParaRPr lang="en-US" dirty="0"/>
          </a:p>
          <a:p>
            <a:r>
              <a:rPr lang="en-US" b="1" dirty="0"/>
              <a:t>RMS, MSA, TE guides</a:t>
            </a:r>
            <a:r>
              <a:rPr lang="cs-CZ" b="1" dirty="0"/>
              <a:t> and </a:t>
            </a:r>
            <a:r>
              <a:rPr lang="cs-CZ" b="1" dirty="0" err="1"/>
              <a:t>templates</a:t>
            </a:r>
            <a:r>
              <a:rPr lang="en-US" b="1" dirty="0"/>
              <a:t> </a:t>
            </a:r>
            <a:r>
              <a:rPr lang="en-US" dirty="0"/>
              <a:t>were published on the project website</a:t>
            </a:r>
            <a:r>
              <a:rPr lang="cs-CZ" dirty="0"/>
              <a:t> </a:t>
            </a:r>
            <a:r>
              <a:rPr lang="cs-CZ" dirty="0">
                <a:hlinkClick r:id="rId2"/>
              </a:rPr>
              <a:t>link </a:t>
            </a:r>
            <a:r>
              <a:rPr lang="cs-CZ" dirty="0" err="1">
                <a:hlinkClick r:id="rId2"/>
              </a:rPr>
              <a:t>here</a:t>
            </a:r>
            <a:r>
              <a:rPr lang="en-US" dirty="0"/>
              <a:t>.</a:t>
            </a:r>
          </a:p>
          <a:p>
            <a:endParaRPr lang="en-US" dirty="0"/>
          </a:p>
          <a:p>
            <a:r>
              <a:rPr lang="en-US" b="1" dirty="0"/>
              <a:t>Online application</a:t>
            </a:r>
            <a:r>
              <a:rPr lang="cs-CZ" b="1" dirty="0"/>
              <a:t> </a:t>
            </a:r>
            <a:r>
              <a:rPr lang="cs-CZ" b="1" dirty="0" err="1"/>
              <a:t>process</a:t>
            </a:r>
            <a:r>
              <a:rPr lang="cs-CZ" b="1" dirty="0"/>
              <a:t>.</a:t>
            </a:r>
            <a:endParaRPr lang="en-US" dirty="0"/>
          </a:p>
          <a:p>
            <a:r>
              <a:rPr lang="en-US" dirty="0"/>
              <a:t>				          			       </a:t>
            </a:r>
            <a:r>
              <a:rPr lang="en-US" dirty="0">
                <a:hlinkClick r:id="rId3"/>
              </a:rPr>
              <a:t>https://cabuco.cmi.gov.cz/</a:t>
            </a:r>
            <a:r>
              <a:rPr lang="en-US" dirty="0"/>
              <a:t> </a:t>
            </a:r>
            <a:endParaRPr lang="cs-CZ" dirty="0"/>
          </a:p>
        </p:txBody>
      </p:sp>
      <p:pic>
        <p:nvPicPr>
          <p:cNvPr id="8" name="Obrázek 7">
            <a:extLst>
              <a:ext uri="{FF2B5EF4-FFF2-40B4-BE49-F238E27FC236}">
                <a16:creationId xmlns:a16="http://schemas.microsoft.com/office/drawing/2014/main" id="{9D170E6D-FF52-E2E7-E81A-4CFD50AC5C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3200" y="5943600"/>
            <a:ext cx="533400" cy="533400"/>
          </a:xfrm>
          <a:prstGeom prst="rect">
            <a:avLst/>
          </a:prstGeom>
        </p:spPr>
      </p:pic>
      <p:pic>
        <p:nvPicPr>
          <p:cNvPr id="4" name="Picture 2" descr="A blue and white sign with white text&#10;&#10;Description automatically generated">
            <a:extLst>
              <a:ext uri="{FF2B5EF4-FFF2-40B4-BE49-F238E27FC236}">
                <a16:creationId xmlns:a16="http://schemas.microsoft.com/office/drawing/2014/main" id="{014A1B8B-1B20-AFF0-B3B5-026E0C4411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781041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66013003-03EB-EFA3-5B3A-4738AF996F6E}"/>
              </a:ext>
            </a:extLst>
          </p:cNvPr>
          <p:cNvGraphicFramePr>
            <a:graphicFrameLocks noGrp="1"/>
          </p:cNvGraphicFramePr>
          <p:nvPr>
            <p:extLst>
              <p:ext uri="{D42A27DB-BD31-4B8C-83A1-F6EECF244321}">
                <p14:modId xmlns:p14="http://schemas.microsoft.com/office/powerpoint/2010/main" val="2122671164"/>
              </p:ext>
            </p:extLst>
          </p:nvPr>
        </p:nvGraphicFramePr>
        <p:xfrm>
          <a:off x="1462752" y="4787289"/>
          <a:ext cx="6980493" cy="1676400"/>
        </p:xfrm>
        <a:graphic>
          <a:graphicData uri="http://schemas.openxmlformats.org/drawingml/2006/table">
            <a:tbl>
              <a:tblPr firstRow="1" firstCol="1" bandRow="1">
                <a:tableStyleId>{5C22544A-7EE6-4342-B048-85BDC9FD1C3A}</a:tableStyleId>
              </a:tblPr>
              <a:tblGrid>
                <a:gridCol w="612985">
                  <a:extLst>
                    <a:ext uri="{9D8B030D-6E8A-4147-A177-3AD203B41FA5}">
                      <a16:colId xmlns:a16="http://schemas.microsoft.com/office/drawing/2014/main" val="4168282343"/>
                    </a:ext>
                  </a:extLst>
                </a:gridCol>
                <a:gridCol w="1642597">
                  <a:extLst>
                    <a:ext uri="{9D8B030D-6E8A-4147-A177-3AD203B41FA5}">
                      <a16:colId xmlns:a16="http://schemas.microsoft.com/office/drawing/2014/main" val="687197440"/>
                    </a:ext>
                  </a:extLst>
                </a:gridCol>
                <a:gridCol w="3595309">
                  <a:extLst>
                    <a:ext uri="{9D8B030D-6E8A-4147-A177-3AD203B41FA5}">
                      <a16:colId xmlns:a16="http://schemas.microsoft.com/office/drawing/2014/main" val="1553992289"/>
                    </a:ext>
                  </a:extLst>
                </a:gridCol>
                <a:gridCol w="1129602">
                  <a:extLst>
                    <a:ext uri="{9D8B030D-6E8A-4147-A177-3AD203B41FA5}">
                      <a16:colId xmlns:a16="http://schemas.microsoft.com/office/drawing/2014/main" val="3758257526"/>
                    </a:ext>
                  </a:extLst>
                </a:gridCol>
              </a:tblGrid>
              <a:tr h="568946">
                <a:tc>
                  <a:txBody>
                    <a:bodyPr/>
                    <a:lstStyle/>
                    <a:p>
                      <a:pPr algn="l">
                        <a:spcBef>
                          <a:spcPts val="400"/>
                        </a:spcBef>
                        <a:spcAft>
                          <a:spcPts val="400"/>
                        </a:spcAft>
                      </a:pPr>
                      <a:r>
                        <a:rPr lang="cs-CZ" sz="1000" dirty="0">
                          <a:effectLst/>
                          <a:latin typeface="Arial" panose="020B0604020202020204" pitchFamily="34" charset="0"/>
                          <a:cs typeface="Arial" panose="020B0604020202020204" pitchFamily="34" charset="0"/>
                        </a:rPr>
                        <a:t>Step 1</a:t>
                      </a:r>
                    </a:p>
                  </a:txBody>
                  <a:tcPr marL="68580" marR="68580" marT="0" marB="0"/>
                </a:tc>
                <a:tc>
                  <a:txBody>
                    <a:bodyPr/>
                    <a:lstStyle/>
                    <a:p>
                      <a:pPr algn="l">
                        <a:spcBef>
                          <a:spcPts val="400"/>
                        </a:spcBef>
                        <a:spcAft>
                          <a:spcPts val="400"/>
                        </a:spcAft>
                      </a:pPr>
                      <a:r>
                        <a:rPr lang="en-GB" sz="1000" b="0" dirty="0">
                          <a:solidFill>
                            <a:schemeClr val="tx1"/>
                          </a:solidFill>
                          <a:effectLst/>
                          <a:latin typeface="Arial" panose="020B0604020202020204" pitchFamily="34" charset="0"/>
                          <a:cs typeface="Arial" panose="020B0604020202020204" pitchFamily="34" charset="0"/>
                        </a:rPr>
                        <a:t>CMI</a:t>
                      </a:r>
                      <a:r>
                        <a:rPr lang="cs-CZ" sz="1000" b="0" dirty="0">
                          <a:solidFill>
                            <a:schemeClr val="tx1"/>
                          </a:solidFill>
                          <a:effectLst/>
                          <a:latin typeface="Arial" panose="020B0604020202020204" pitchFamily="34" charset="0"/>
                          <a:cs typeface="Arial" panose="020B0604020202020204" pitchFamily="34" charset="0"/>
                        </a:rPr>
                        <a:t>/Project</a:t>
                      </a:r>
                      <a:endParaRPr lang="cs-CZ"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l">
                        <a:spcBef>
                          <a:spcPts val="400"/>
                        </a:spcBef>
                        <a:spcAft>
                          <a:spcPts val="400"/>
                        </a:spcAft>
                      </a:pPr>
                      <a:r>
                        <a:rPr lang="en-GB" sz="1000" b="0" dirty="0">
                          <a:solidFill>
                            <a:schemeClr val="tx1"/>
                          </a:solidFill>
                          <a:effectLst/>
                          <a:latin typeface="Arial" panose="020B0604020202020204" pitchFamily="34" charset="0"/>
                          <a:cs typeface="Arial" panose="020B0604020202020204" pitchFamily="34" charset="0"/>
                        </a:rPr>
                        <a:t>Perform eligibility criteria checks</a:t>
                      </a:r>
                      <a:endParaRPr lang="cs-CZ"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l">
                        <a:spcBef>
                          <a:spcPts val="400"/>
                        </a:spcBef>
                        <a:spcAft>
                          <a:spcPts val="400"/>
                        </a:spcAft>
                      </a:pPr>
                      <a:r>
                        <a:rPr lang="en-GB" sz="1000" b="0" dirty="0">
                          <a:solidFill>
                            <a:schemeClr val="tx1"/>
                          </a:solidFill>
                          <a:effectLst/>
                          <a:latin typeface="Arial" panose="020B0604020202020204" pitchFamily="34" charset="0"/>
                          <a:cs typeface="Arial" panose="020B0604020202020204" pitchFamily="34" charset="0"/>
                        </a:rPr>
                        <a:t>Around </a:t>
                      </a:r>
                      <a:r>
                        <a:rPr lang="cs-CZ" sz="1000" b="0" dirty="0">
                          <a:solidFill>
                            <a:schemeClr val="tx1"/>
                          </a:solidFill>
                          <a:effectLst/>
                          <a:latin typeface="Arial" panose="020B0604020202020204" pitchFamily="34" charset="0"/>
                          <a:cs typeface="Arial" panose="020B0604020202020204" pitchFamily="34" charset="0"/>
                        </a:rPr>
                        <a:t>2 </a:t>
                      </a:r>
                      <a:r>
                        <a:rPr lang="cs-CZ" sz="1000" b="0" dirty="0" err="1">
                          <a:solidFill>
                            <a:schemeClr val="tx1"/>
                          </a:solidFill>
                          <a:effectLst/>
                          <a:latin typeface="Arial" panose="020B0604020202020204" pitchFamily="34" charset="0"/>
                          <a:cs typeface="Arial" panose="020B0604020202020204" pitchFamily="34" charset="0"/>
                        </a:rPr>
                        <a:t>weeks</a:t>
                      </a:r>
                      <a:endParaRPr lang="cs-CZ"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37127931"/>
                  </a:ext>
                </a:extLst>
              </a:tr>
              <a:tr h="568946">
                <a:tc>
                  <a:txBody>
                    <a:bodyPr/>
                    <a:lstStyle/>
                    <a:p>
                      <a:pPr algn="l">
                        <a:spcBef>
                          <a:spcPts val="400"/>
                        </a:spcBef>
                        <a:spcAft>
                          <a:spcPts val="400"/>
                        </a:spcAft>
                      </a:pPr>
                      <a:r>
                        <a:rPr lang="en-GB" sz="1000" dirty="0">
                          <a:effectLst/>
                          <a:latin typeface="Arial" panose="020B0604020202020204" pitchFamily="34" charset="0"/>
                          <a:cs typeface="Arial" panose="020B0604020202020204" pitchFamily="34" charset="0"/>
                        </a:rPr>
                        <a:t>Step 2</a:t>
                      </a:r>
                      <a:endParaRPr lang="cs-CZ" sz="1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l">
                        <a:spcBef>
                          <a:spcPts val="400"/>
                        </a:spcBef>
                        <a:spcAft>
                          <a:spcPts val="400"/>
                        </a:spcAft>
                      </a:pPr>
                      <a:r>
                        <a:rPr lang="en-GB" sz="1000" dirty="0">
                          <a:effectLst/>
                          <a:latin typeface="Arial" panose="020B0604020202020204" pitchFamily="34" charset="0"/>
                          <a:cs typeface="Arial" panose="020B0604020202020204" pitchFamily="34" charset="0"/>
                        </a:rPr>
                        <a:t>Stakeholder committee </a:t>
                      </a:r>
                      <a:endParaRPr lang="cs-CZ" sz="1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l">
                        <a:spcBef>
                          <a:spcPts val="400"/>
                        </a:spcBef>
                        <a:spcAft>
                          <a:spcPts val="400"/>
                        </a:spcAft>
                      </a:pPr>
                      <a:r>
                        <a:rPr lang="en-GB" sz="1000" dirty="0">
                          <a:effectLst/>
                          <a:latin typeface="Arial" panose="020B0604020202020204" pitchFamily="34" charset="0"/>
                          <a:cs typeface="Arial" panose="020B0604020202020204" pitchFamily="34" charset="0"/>
                        </a:rPr>
                        <a:t>Review and mark against the Excellence, Impact and Efficiency of the implementation criteria </a:t>
                      </a:r>
                      <a:endParaRPr lang="cs-CZ" sz="1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rowSpan="2">
                  <a:txBody>
                    <a:bodyPr/>
                    <a:lstStyle/>
                    <a:p>
                      <a:pPr algn="l">
                        <a:spcBef>
                          <a:spcPts val="400"/>
                        </a:spcBef>
                        <a:spcAft>
                          <a:spcPts val="400"/>
                        </a:spcAft>
                      </a:pPr>
                      <a:r>
                        <a:rPr lang="en-GB" sz="1000" dirty="0">
                          <a:effectLst/>
                          <a:latin typeface="Arial" panose="020B0604020202020204" pitchFamily="34" charset="0"/>
                          <a:cs typeface="Arial" panose="020B0604020202020204" pitchFamily="34" charset="0"/>
                        </a:rPr>
                        <a:t>Around </a:t>
                      </a:r>
                      <a:r>
                        <a:rPr lang="cs-CZ" sz="1000" dirty="0">
                          <a:effectLst/>
                          <a:latin typeface="Arial" panose="020B0604020202020204" pitchFamily="34" charset="0"/>
                          <a:cs typeface="Arial" panose="020B0604020202020204" pitchFamily="34" charset="0"/>
                        </a:rPr>
                        <a:t>2 </a:t>
                      </a:r>
                      <a:r>
                        <a:rPr lang="cs-CZ" sz="1000" dirty="0" err="1">
                          <a:effectLst/>
                          <a:latin typeface="Arial" panose="020B0604020202020204" pitchFamily="34" charset="0"/>
                          <a:cs typeface="Arial" panose="020B0604020202020204" pitchFamily="34" charset="0"/>
                        </a:rPr>
                        <a:t>weeks</a:t>
                      </a:r>
                      <a:endParaRPr lang="cs-CZ" sz="1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38902062"/>
                  </a:ext>
                </a:extLst>
              </a:tr>
              <a:tr h="538508">
                <a:tc>
                  <a:txBody>
                    <a:bodyPr/>
                    <a:lstStyle/>
                    <a:p>
                      <a:pPr algn="l">
                        <a:spcBef>
                          <a:spcPts val="400"/>
                        </a:spcBef>
                        <a:spcAft>
                          <a:spcPts val="400"/>
                        </a:spcAft>
                      </a:pPr>
                      <a:r>
                        <a:rPr lang="cs-CZ" sz="1000" dirty="0">
                          <a:effectLst/>
                          <a:latin typeface="Arial" panose="020B0604020202020204" pitchFamily="34" charset="0"/>
                          <a:ea typeface="Times New Roman" panose="02020603050405020304" pitchFamily="18" charset="0"/>
                          <a:cs typeface="Arial" panose="020B0604020202020204" pitchFamily="34" charset="0"/>
                        </a:rPr>
                        <a:t>Step 3</a:t>
                      </a:r>
                    </a:p>
                  </a:txBody>
                  <a:tcPr marL="68580" marR="68580" marT="0" marB="0"/>
                </a:tc>
                <a:tc>
                  <a:txBody>
                    <a:bodyPr/>
                    <a:lstStyle/>
                    <a:p>
                      <a:pPr algn="l">
                        <a:spcBef>
                          <a:spcPts val="400"/>
                        </a:spcBef>
                        <a:spcAft>
                          <a:spcPts val="400"/>
                        </a:spcAft>
                      </a:pPr>
                      <a:r>
                        <a:rPr lang="cs-CZ" sz="1000" dirty="0">
                          <a:effectLst/>
                          <a:latin typeface="Arial" panose="020B0604020202020204" pitchFamily="34" charset="0"/>
                          <a:ea typeface="Times New Roman" panose="02020603050405020304" pitchFamily="18" charset="0"/>
                          <a:cs typeface="Arial" panose="020B0604020202020204" pitchFamily="34" charset="0"/>
                        </a:rPr>
                        <a:t>Stakeholder </a:t>
                      </a:r>
                      <a:r>
                        <a:rPr lang="cs-CZ" sz="1000" dirty="0" err="1">
                          <a:effectLst/>
                          <a:latin typeface="Arial" panose="020B0604020202020204" pitchFamily="34" charset="0"/>
                          <a:ea typeface="Times New Roman" panose="02020603050405020304" pitchFamily="18" charset="0"/>
                          <a:cs typeface="Arial" panose="020B0604020202020204" pitchFamily="34" charset="0"/>
                        </a:rPr>
                        <a:t>committee</a:t>
                      </a:r>
                      <a:endParaRPr lang="cs-CZ" sz="1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l">
                        <a:spcBef>
                          <a:spcPts val="400"/>
                        </a:spcBef>
                        <a:spcAft>
                          <a:spcPts val="400"/>
                        </a:spcAft>
                      </a:pPr>
                      <a:r>
                        <a:rPr lang="en-US" sz="1000" dirty="0" err="1">
                          <a:effectLst/>
                          <a:latin typeface="Arial" panose="020B0604020202020204" pitchFamily="34" charset="0"/>
                          <a:ea typeface="Times New Roman" panose="02020603050405020304" pitchFamily="18" charset="0"/>
                          <a:cs typeface="Arial" panose="020B0604020202020204" pitchFamily="34" charset="0"/>
                        </a:rPr>
                        <a:t>Prioritise</a:t>
                      </a:r>
                      <a:r>
                        <a:rPr lang="en-US" sz="1000" dirty="0">
                          <a:effectLst/>
                          <a:latin typeface="Arial" panose="020B0604020202020204" pitchFamily="34" charset="0"/>
                          <a:ea typeface="Times New Roman" panose="02020603050405020304" pitchFamily="18" charset="0"/>
                          <a:cs typeface="Arial" panose="020B0604020202020204" pitchFamily="34" charset="0"/>
                        </a:rPr>
                        <a:t> and decide which applications are selected for funding.</a:t>
                      </a:r>
                      <a:endParaRPr lang="cs-CZ" sz="1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vMerge="1">
                  <a:txBody>
                    <a:bodyPr/>
                    <a:lstStyle/>
                    <a:p>
                      <a:pPr algn="l">
                        <a:spcBef>
                          <a:spcPts val="400"/>
                        </a:spcBef>
                        <a:spcAft>
                          <a:spcPts val="400"/>
                        </a:spcAft>
                      </a:pPr>
                      <a:endParaRPr lang="cs-CZ"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05043598"/>
                  </a:ext>
                </a:extLst>
              </a:tr>
            </a:tbl>
          </a:graphicData>
        </a:graphic>
      </p:graphicFrame>
      <p:sp>
        <p:nvSpPr>
          <p:cNvPr id="3" name="Nadpis 2">
            <a:extLst>
              <a:ext uri="{FF2B5EF4-FFF2-40B4-BE49-F238E27FC236}">
                <a16:creationId xmlns:a16="http://schemas.microsoft.com/office/drawing/2014/main" id="{EE8CBF78-B49B-E393-81CF-44D87E44D7DA}"/>
              </a:ext>
            </a:extLst>
          </p:cNvPr>
          <p:cNvSpPr>
            <a:spLocks noGrp="1"/>
          </p:cNvSpPr>
          <p:nvPr>
            <p:ph type="title"/>
          </p:nvPr>
        </p:nvSpPr>
        <p:spPr>
          <a:xfrm>
            <a:off x="473455" y="1225041"/>
            <a:ext cx="8959088" cy="276999"/>
          </a:xfrm>
        </p:spPr>
        <p:txBody>
          <a:bodyPr/>
          <a:lstStyle/>
          <a:p>
            <a:pPr algn="ctr"/>
            <a:r>
              <a:rPr lang="cs-CZ" dirty="0" err="1"/>
              <a:t>Evaluation</a:t>
            </a:r>
            <a:r>
              <a:rPr lang="cs-CZ" dirty="0"/>
              <a:t> </a:t>
            </a:r>
            <a:r>
              <a:rPr lang="cs-CZ" dirty="0" err="1"/>
              <a:t>process</a:t>
            </a:r>
            <a:endParaRPr lang="cs-CZ" dirty="0"/>
          </a:p>
        </p:txBody>
      </p:sp>
      <p:sp>
        <p:nvSpPr>
          <p:cNvPr id="4" name="Zástupný text 3">
            <a:extLst>
              <a:ext uri="{FF2B5EF4-FFF2-40B4-BE49-F238E27FC236}">
                <a16:creationId xmlns:a16="http://schemas.microsoft.com/office/drawing/2014/main" id="{CF038CE2-ECC9-6146-76A9-DD902E9BF154}"/>
              </a:ext>
            </a:extLst>
          </p:cNvPr>
          <p:cNvSpPr>
            <a:spLocks noGrp="1"/>
          </p:cNvSpPr>
          <p:nvPr>
            <p:ph type="body" idx="1"/>
          </p:nvPr>
        </p:nvSpPr>
        <p:spPr>
          <a:xfrm>
            <a:off x="685800" y="2286000"/>
            <a:ext cx="8001001" cy="1938992"/>
          </a:xfrm>
        </p:spPr>
        <p:txBody>
          <a:bodyPr/>
          <a:lstStyle/>
          <a:p>
            <a:pPr marL="285750" indent="-285750">
              <a:buFont typeface="Arial" panose="020B0604020202020204" pitchFamily="34" charset="0"/>
              <a:buChar char="•"/>
            </a:pPr>
            <a:r>
              <a:rPr lang="en-US" dirty="0"/>
              <a:t>Evaluation process will be provided as 3 steps process.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Stakeholder Committee works as independent body.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Coordinator appoints three independent experts from the SC who will evaluate the assigned CB activity proposal.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cs-CZ" dirty="0"/>
          </a:p>
        </p:txBody>
      </p:sp>
      <p:pic>
        <p:nvPicPr>
          <p:cNvPr id="5" name="Picture 2" descr="A blue and white sign with white text&#10;&#10;Description automatically generated">
            <a:extLst>
              <a:ext uri="{FF2B5EF4-FFF2-40B4-BE49-F238E27FC236}">
                <a16:creationId xmlns:a16="http://schemas.microsoft.com/office/drawing/2014/main" id="{DAC79F1C-BFCC-EBCE-10A9-06C7654E6F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3214488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85979DF-B335-19AB-7CA2-FC47663DE5C3}"/>
              </a:ext>
            </a:extLst>
          </p:cNvPr>
          <p:cNvSpPr>
            <a:spLocks noGrp="1"/>
          </p:cNvSpPr>
          <p:nvPr>
            <p:ph type="title"/>
          </p:nvPr>
        </p:nvSpPr>
        <p:spPr>
          <a:xfrm>
            <a:off x="473455" y="1225041"/>
            <a:ext cx="8959088" cy="276999"/>
          </a:xfrm>
        </p:spPr>
        <p:txBody>
          <a:bodyPr/>
          <a:lstStyle/>
          <a:p>
            <a:pPr algn="ctr"/>
            <a:r>
              <a:rPr lang="cs-CZ" dirty="0"/>
              <a:t>Project</a:t>
            </a:r>
            <a:r>
              <a:rPr lang="en-US" dirty="0"/>
              <a:t> budget</a:t>
            </a:r>
            <a:endParaRPr lang="cs-CZ" dirty="0"/>
          </a:p>
        </p:txBody>
      </p:sp>
      <p:sp>
        <p:nvSpPr>
          <p:cNvPr id="3" name="Zástupný text 2">
            <a:extLst>
              <a:ext uri="{FF2B5EF4-FFF2-40B4-BE49-F238E27FC236}">
                <a16:creationId xmlns:a16="http://schemas.microsoft.com/office/drawing/2014/main" id="{4075B4EC-C782-1010-0B50-E1BD1171BB86}"/>
              </a:ext>
            </a:extLst>
          </p:cNvPr>
          <p:cNvSpPr>
            <a:spLocks noGrp="1"/>
          </p:cNvSpPr>
          <p:nvPr>
            <p:ph type="body" idx="1"/>
          </p:nvPr>
        </p:nvSpPr>
        <p:spPr/>
        <p:txBody>
          <a:bodyPr/>
          <a:lstStyle/>
          <a:p>
            <a:endParaRPr lang="cs-CZ" dirty="0"/>
          </a:p>
        </p:txBody>
      </p:sp>
      <p:graphicFrame>
        <p:nvGraphicFramePr>
          <p:cNvPr id="4" name="Graf 3">
            <a:extLst>
              <a:ext uri="{FF2B5EF4-FFF2-40B4-BE49-F238E27FC236}">
                <a16:creationId xmlns:a16="http://schemas.microsoft.com/office/drawing/2014/main" id="{D540AD0E-E6C3-1E10-9021-91E904B9A39E}"/>
              </a:ext>
            </a:extLst>
          </p:cNvPr>
          <p:cNvGraphicFramePr>
            <a:graphicFrameLocks/>
          </p:cNvGraphicFramePr>
          <p:nvPr>
            <p:extLst>
              <p:ext uri="{D42A27DB-BD31-4B8C-83A1-F6EECF244321}">
                <p14:modId xmlns:p14="http://schemas.microsoft.com/office/powerpoint/2010/main" val="3483014543"/>
              </p:ext>
            </p:extLst>
          </p:nvPr>
        </p:nvGraphicFramePr>
        <p:xfrm>
          <a:off x="4536502" y="2209800"/>
          <a:ext cx="4495800" cy="3733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ulka 7">
            <a:extLst>
              <a:ext uri="{FF2B5EF4-FFF2-40B4-BE49-F238E27FC236}">
                <a16:creationId xmlns:a16="http://schemas.microsoft.com/office/drawing/2014/main" id="{7A47C768-5C84-49F6-B433-9F9A89A0D6FB}"/>
              </a:ext>
            </a:extLst>
          </p:cNvPr>
          <p:cNvGraphicFramePr>
            <a:graphicFrameLocks noGrp="1"/>
          </p:cNvGraphicFramePr>
          <p:nvPr/>
        </p:nvGraphicFramePr>
        <p:xfrm>
          <a:off x="552450" y="2390968"/>
          <a:ext cx="3105150" cy="1626714"/>
        </p:xfrm>
        <a:graphic>
          <a:graphicData uri="http://schemas.openxmlformats.org/drawingml/2006/table">
            <a:tbl>
              <a:tblPr>
                <a:tableStyleId>{5C22544A-7EE6-4342-B048-85BDC9FD1C3A}</a:tableStyleId>
              </a:tblPr>
              <a:tblGrid>
                <a:gridCol w="2162791">
                  <a:extLst>
                    <a:ext uri="{9D8B030D-6E8A-4147-A177-3AD203B41FA5}">
                      <a16:colId xmlns:a16="http://schemas.microsoft.com/office/drawing/2014/main" val="1295549247"/>
                    </a:ext>
                  </a:extLst>
                </a:gridCol>
                <a:gridCol w="942359">
                  <a:extLst>
                    <a:ext uri="{9D8B030D-6E8A-4147-A177-3AD203B41FA5}">
                      <a16:colId xmlns:a16="http://schemas.microsoft.com/office/drawing/2014/main" val="3309275869"/>
                    </a:ext>
                  </a:extLst>
                </a:gridCol>
              </a:tblGrid>
              <a:tr h="299046">
                <a:tc>
                  <a:txBody>
                    <a:bodyPr/>
                    <a:lstStyle/>
                    <a:p>
                      <a:pPr algn="l" fontAlgn="b"/>
                      <a:endParaRPr lang="cs-CZ" sz="1400" b="0" i="0" u="none" strike="noStrike" dirty="0">
                        <a:solidFill>
                          <a:srgbClr val="000000"/>
                        </a:solidFill>
                        <a:effectLst/>
                        <a:latin typeface="Calibri" panose="020F0502020204030204" pitchFamily="34" charset="0"/>
                      </a:endParaRPr>
                    </a:p>
                  </a:txBody>
                  <a:tcPr marL="3810" marR="3810" marT="3810" marB="0" anchor="b"/>
                </a:tc>
                <a:tc>
                  <a:txBody>
                    <a:bodyPr/>
                    <a:lstStyle/>
                    <a:p>
                      <a:pPr algn="l" fontAlgn="b"/>
                      <a:r>
                        <a:rPr lang="cs-CZ" sz="1400" b="0" i="0" u="none" strike="noStrike" dirty="0">
                          <a:solidFill>
                            <a:srgbClr val="000000"/>
                          </a:solidFill>
                          <a:effectLst/>
                          <a:latin typeface="Calibri" panose="020F0502020204030204" pitchFamily="34" charset="0"/>
                        </a:rPr>
                        <a:t>k EUR</a:t>
                      </a:r>
                    </a:p>
                  </a:txBody>
                  <a:tcPr marL="3810" marR="3810" marT="3810" marB="0" anchor="b"/>
                </a:tc>
                <a:extLst>
                  <a:ext uri="{0D108BD9-81ED-4DB2-BD59-A6C34878D82A}">
                    <a16:rowId xmlns:a16="http://schemas.microsoft.com/office/drawing/2014/main" val="1103477405"/>
                  </a:ext>
                </a:extLst>
              </a:tr>
              <a:tr h="299046">
                <a:tc>
                  <a:txBody>
                    <a:bodyPr/>
                    <a:lstStyle/>
                    <a:p>
                      <a:pPr algn="l" fontAlgn="b"/>
                      <a:r>
                        <a:rPr lang="cs-CZ" sz="1400" u="none" strike="noStrike" dirty="0">
                          <a:effectLst/>
                        </a:rPr>
                        <a:t>RMS</a:t>
                      </a:r>
                      <a:endParaRPr lang="cs-CZ" sz="1400" b="0" i="0" u="none" strike="noStrike" dirty="0">
                        <a:solidFill>
                          <a:srgbClr val="000000"/>
                        </a:solidFill>
                        <a:effectLst/>
                        <a:latin typeface="Calibri" panose="020F0502020204030204" pitchFamily="34" charset="0"/>
                      </a:endParaRPr>
                    </a:p>
                  </a:txBody>
                  <a:tcPr marL="3810" marR="3810" marT="3810" marB="0" anchor="b"/>
                </a:tc>
                <a:tc>
                  <a:txBody>
                    <a:bodyPr/>
                    <a:lstStyle/>
                    <a:p>
                      <a:pPr algn="r" fontAlgn="b"/>
                      <a:r>
                        <a:rPr lang="cs-CZ" sz="1400" b="1" u="none" strike="noStrike" dirty="0">
                          <a:effectLst/>
                        </a:rPr>
                        <a:t>403</a:t>
                      </a:r>
                      <a:endParaRPr lang="cs-CZ" sz="1400" b="1"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898013223"/>
                  </a:ext>
                </a:extLst>
              </a:tr>
              <a:tr h="299046">
                <a:tc>
                  <a:txBody>
                    <a:bodyPr/>
                    <a:lstStyle/>
                    <a:p>
                      <a:pPr algn="l" fontAlgn="b"/>
                      <a:r>
                        <a:rPr lang="cs-CZ" sz="1400" u="none" strike="noStrike" dirty="0">
                          <a:effectLst/>
                        </a:rPr>
                        <a:t>MSA</a:t>
                      </a:r>
                      <a:endParaRPr lang="cs-CZ" sz="1400" b="0" i="0" u="none" strike="noStrike" dirty="0">
                        <a:solidFill>
                          <a:srgbClr val="000000"/>
                        </a:solidFill>
                        <a:effectLst/>
                        <a:latin typeface="Calibri" panose="020F0502020204030204" pitchFamily="34" charset="0"/>
                      </a:endParaRPr>
                    </a:p>
                  </a:txBody>
                  <a:tcPr marL="3810" marR="3810" marT="3810" marB="0" anchor="b"/>
                </a:tc>
                <a:tc>
                  <a:txBody>
                    <a:bodyPr/>
                    <a:lstStyle/>
                    <a:p>
                      <a:pPr algn="r" fontAlgn="b"/>
                      <a:r>
                        <a:rPr lang="cs-CZ" sz="1400" b="1" u="none" strike="noStrike" dirty="0">
                          <a:effectLst/>
                        </a:rPr>
                        <a:t>84 </a:t>
                      </a:r>
                      <a:endParaRPr lang="cs-CZ" sz="1400" b="1"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614447853"/>
                  </a:ext>
                </a:extLst>
              </a:tr>
              <a:tr h="299046">
                <a:tc>
                  <a:txBody>
                    <a:bodyPr/>
                    <a:lstStyle/>
                    <a:p>
                      <a:pPr algn="l" fontAlgn="b"/>
                      <a:r>
                        <a:rPr lang="cs-CZ" sz="1400" u="none" strike="noStrike" dirty="0" err="1">
                          <a:effectLst/>
                        </a:rPr>
                        <a:t>Training</a:t>
                      </a:r>
                      <a:r>
                        <a:rPr lang="cs-CZ" sz="1400" u="none" strike="noStrike" dirty="0">
                          <a:effectLst/>
                        </a:rPr>
                        <a:t> </a:t>
                      </a:r>
                      <a:r>
                        <a:rPr lang="cs-CZ" sz="1400" u="none" strike="noStrike" dirty="0" err="1">
                          <a:effectLst/>
                        </a:rPr>
                        <a:t>events</a:t>
                      </a:r>
                      <a:endParaRPr lang="cs-CZ" sz="1400" b="0" i="0" u="none" strike="noStrike" dirty="0">
                        <a:solidFill>
                          <a:srgbClr val="000000"/>
                        </a:solidFill>
                        <a:effectLst/>
                        <a:latin typeface="Calibri" panose="020F0502020204030204" pitchFamily="34" charset="0"/>
                      </a:endParaRPr>
                    </a:p>
                  </a:txBody>
                  <a:tcPr marL="3810" marR="3810" marT="3810" marB="0" anchor="b"/>
                </a:tc>
                <a:tc>
                  <a:txBody>
                    <a:bodyPr/>
                    <a:lstStyle/>
                    <a:p>
                      <a:pPr algn="r" fontAlgn="b"/>
                      <a:r>
                        <a:rPr lang="cs-CZ" sz="1400" b="1" u="none" strike="noStrike" dirty="0">
                          <a:effectLst/>
                        </a:rPr>
                        <a:t>253 </a:t>
                      </a:r>
                      <a:endParaRPr lang="cs-CZ" sz="1400" b="1"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711863817"/>
                  </a:ext>
                </a:extLst>
              </a:tr>
              <a:tr h="299046">
                <a:tc>
                  <a:txBody>
                    <a:bodyPr/>
                    <a:lstStyle/>
                    <a:p>
                      <a:pPr algn="l" fontAlgn="b"/>
                      <a:r>
                        <a:rPr lang="cs-CZ" sz="1400" u="none" strike="noStrike" dirty="0" err="1">
                          <a:effectLst/>
                        </a:rPr>
                        <a:t>Capacity</a:t>
                      </a:r>
                      <a:r>
                        <a:rPr lang="cs-CZ" sz="1400" u="none" strike="noStrike" dirty="0">
                          <a:effectLst/>
                        </a:rPr>
                        <a:t> </a:t>
                      </a:r>
                      <a:r>
                        <a:rPr lang="cs-CZ" sz="1400" u="none" strike="noStrike" dirty="0" err="1">
                          <a:effectLst/>
                        </a:rPr>
                        <a:t>Building</a:t>
                      </a:r>
                      <a:r>
                        <a:rPr lang="cs-CZ" sz="1400" u="none" strike="noStrike" dirty="0">
                          <a:effectLst/>
                        </a:rPr>
                        <a:t> </a:t>
                      </a:r>
                      <a:r>
                        <a:rPr lang="cs-CZ" sz="1400" u="none" strike="noStrike" dirty="0" err="1">
                          <a:effectLst/>
                        </a:rPr>
                        <a:t>Coordination</a:t>
                      </a:r>
                      <a:endParaRPr lang="cs-CZ" sz="1400" b="0" i="0" u="none" strike="noStrike" dirty="0">
                        <a:solidFill>
                          <a:srgbClr val="000000"/>
                        </a:solidFill>
                        <a:effectLst/>
                        <a:latin typeface="Calibri" panose="020F0502020204030204" pitchFamily="34" charset="0"/>
                      </a:endParaRPr>
                    </a:p>
                  </a:txBody>
                  <a:tcPr marL="3810" marR="3810" marT="3810" marB="0" anchor="b"/>
                </a:tc>
                <a:tc>
                  <a:txBody>
                    <a:bodyPr/>
                    <a:lstStyle/>
                    <a:p>
                      <a:pPr algn="r" fontAlgn="b"/>
                      <a:r>
                        <a:rPr lang="cs-CZ" sz="1400" b="1" u="none" strike="noStrike" dirty="0">
                          <a:effectLst/>
                        </a:rPr>
                        <a:t>259</a:t>
                      </a:r>
                      <a:endParaRPr lang="cs-CZ" sz="1400" b="1"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44278840"/>
                  </a:ext>
                </a:extLst>
              </a:tr>
            </a:tbl>
          </a:graphicData>
        </a:graphic>
      </p:graphicFrame>
      <p:pic>
        <p:nvPicPr>
          <p:cNvPr id="5" name="Picture 2" descr="A blue and white sign with white text&#10;&#10;Description automatically generated">
            <a:extLst>
              <a:ext uri="{FF2B5EF4-FFF2-40B4-BE49-F238E27FC236}">
                <a16:creationId xmlns:a16="http://schemas.microsoft.com/office/drawing/2014/main" id="{91CDDAD6-15FD-68D7-E018-93F473D208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2070796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TLSHAPE_SL_8911bceb679441adb3756a794b682f31_BackgroundRectangle" hidden="1">
            <a:extLst>
              <a:ext uri="{FF2B5EF4-FFF2-40B4-BE49-F238E27FC236}">
                <a16:creationId xmlns:a16="http://schemas.microsoft.com/office/drawing/2014/main" id="{4179302B-E583-4059-AB0A-8C71E8D199F6}"/>
              </a:ext>
            </a:extLst>
          </p:cNvPr>
          <p:cNvSpPr/>
          <p:nvPr>
            <p:custDataLst>
              <p:tags r:id="rId2"/>
            </p:custDataLst>
          </p:nvPr>
        </p:nvSpPr>
        <p:spPr>
          <a:xfrm>
            <a:off x="51594" y="3104304"/>
            <a:ext cx="9101138" cy="681038"/>
          </a:xfrm>
          <a:prstGeom prst="rect">
            <a:avLst/>
          </a:prstGeom>
          <a:solidFill>
            <a:schemeClr val="accent3">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TLSHAPE_SL_9eb76584bb32452eac07fb2637baea1a_BackgroundRectangle" hidden="1">
            <a:extLst>
              <a:ext uri="{FF2B5EF4-FFF2-40B4-BE49-F238E27FC236}">
                <a16:creationId xmlns:a16="http://schemas.microsoft.com/office/drawing/2014/main" id="{D0D66B00-FB23-4C19-BFF2-A51A9250E171}"/>
              </a:ext>
            </a:extLst>
          </p:cNvPr>
          <p:cNvSpPr/>
          <p:nvPr>
            <p:custDataLst>
              <p:tags r:id="rId3"/>
            </p:custDataLst>
          </p:nvPr>
        </p:nvSpPr>
        <p:spPr>
          <a:xfrm>
            <a:off x="51594" y="3836936"/>
            <a:ext cx="9101138" cy="652833"/>
          </a:xfrm>
          <a:prstGeom prst="rect">
            <a:avLst/>
          </a:prstGeom>
          <a:solidFill>
            <a:schemeClr val="accent3">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TLSHAPE_SL2A_7f677eb43f7b42a08fe9913c860d1df3_BackgroundRectangle">
            <a:extLst>
              <a:ext uri="{FF2B5EF4-FFF2-40B4-BE49-F238E27FC236}">
                <a16:creationId xmlns:a16="http://schemas.microsoft.com/office/drawing/2014/main" id="{B4DF8AC6-08AE-42D3-8735-5F6239990D4D}"/>
              </a:ext>
            </a:extLst>
          </p:cNvPr>
          <p:cNvSpPr/>
          <p:nvPr>
            <p:custDataLst>
              <p:tags r:id="rId4"/>
            </p:custDataLst>
          </p:nvPr>
        </p:nvSpPr>
        <p:spPr>
          <a:xfrm>
            <a:off x="581313" y="3104304"/>
            <a:ext cx="8574881" cy="227013"/>
          </a:xfrm>
          <a:prstGeom prst="rect">
            <a:avLst/>
          </a:prstGeom>
          <a:solidFill>
            <a:schemeClr val="accent3">
              <a:alpha val="2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813"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4 </a:t>
            </a:r>
            <a:r>
              <a:rPr lang="cs-CZ" sz="813" dirty="0" err="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months</a:t>
            </a:r>
            <a:endParaRPr lang="en-GB" sz="813"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8" name="OTLSHAPE_SL2A_bdbcfcbaefba45b6906d0217763df8cf_BackgroundRectangle">
            <a:extLst>
              <a:ext uri="{FF2B5EF4-FFF2-40B4-BE49-F238E27FC236}">
                <a16:creationId xmlns:a16="http://schemas.microsoft.com/office/drawing/2014/main" id="{5B9CF5FB-A662-4C02-908E-0E4CB3F7BAFB}"/>
              </a:ext>
            </a:extLst>
          </p:cNvPr>
          <p:cNvSpPr/>
          <p:nvPr>
            <p:custDataLst>
              <p:tags r:id="rId5"/>
            </p:custDataLst>
          </p:nvPr>
        </p:nvSpPr>
        <p:spPr>
          <a:xfrm>
            <a:off x="581313" y="3335679"/>
            <a:ext cx="8574881" cy="227013"/>
          </a:xfrm>
          <a:prstGeom prst="rect">
            <a:avLst/>
          </a:prstGeom>
          <a:solidFill>
            <a:schemeClr val="accent3">
              <a:alpha val="2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OTLSHAPE_SL2A_bfd05b25fb3744e690c6d5540b5a5424_BackgroundRectangle">
            <a:extLst>
              <a:ext uri="{FF2B5EF4-FFF2-40B4-BE49-F238E27FC236}">
                <a16:creationId xmlns:a16="http://schemas.microsoft.com/office/drawing/2014/main" id="{F361CE9C-8463-4BBB-88A6-85AB932195A3}"/>
              </a:ext>
            </a:extLst>
          </p:cNvPr>
          <p:cNvSpPr/>
          <p:nvPr>
            <p:custDataLst>
              <p:tags r:id="rId6"/>
            </p:custDataLst>
          </p:nvPr>
        </p:nvSpPr>
        <p:spPr>
          <a:xfrm>
            <a:off x="581313" y="3558329"/>
            <a:ext cx="8574881" cy="227013"/>
          </a:xfrm>
          <a:prstGeom prst="rect">
            <a:avLst/>
          </a:prstGeom>
          <a:solidFill>
            <a:schemeClr val="accent3">
              <a:alpha val="2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OTLSHAPE_SL2A_5d6994837d24422a96f694ad6cffcaca_BackgroundRectangle">
            <a:extLst>
              <a:ext uri="{FF2B5EF4-FFF2-40B4-BE49-F238E27FC236}">
                <a16:creationId xmlns:a16="http://schemas.microsoft.com/office/drawing/2014/main" id="{E430B2AE-00A9-488D-8008-3483F2C50EBF}"/>
              </a:ext>
            </a:extLst>
          </p:cNvPr>
          <p:cNvSpPr/>
          <p:nvPr>
            <p:custDataLst>
              <p:tags r:id="rId7"/>
            </p:custDataLst>
          </p:nvPr>
        </p:nvSpPr>
        <p:spPr>
          <a:xfrm>
            <a:off x="581313" y="3836936"/>
            <a:ext cx="8574881" cy="326416"/>
          </a:xfrm>
          <a:prstGeom prst="rect">
            <a:avLst/>
          </a:prstGeom>
          <a:solidFill>
            <a:schemeClr val="accent3">
              <a:alpha val="2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OTLSHAPE_SL2A_252291035795435895142821fd37ea9d_BackgroundRectangle">
            <a:extLst>
              <a:ext uri="{FF2B5EF4-FFF2-40B4-BE49-F238E27FC236}">
                <a16:creationId xmlns:a16="http://schemas.microsoft.com/office/drawing/2014/main" id="{061A7F1F-64ED-4C35-9C57-942ABE2D5B26}"/>
              </a:ext>
            </a:extLst>
          </p:cNvPr>
          <p:cNvSpPr/>
          <p:nvPr>
            <p:custDataLst>
              <p:tags r:id="rId8"/>
            </p:custDataLst>
          </p:nvPr>
        </p:nvSpPr>
        <p:spPr>
          <a:xfrm>
            <a:off x="581313" y="4163352"/>
            <a:ext cx="8574881" cy="326416"/>
          </a:xfrm>
          <a:prstGeom prst="rect">
            <a:avLst/>
          </a:prstGeom>
          <a:solidFill>
            <a:schemeClr val="accent3">
              <a:alpha val="2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TLSHAPE_TB_00000000000000000000000000000000_LeftEndCaps" hidden="1">
            <a:extLst>
              <a:ext uri="{FF2B5EF4-FFF2-40B4-BE49-F238E27FC236}">
                <a16:creationId xmlns:a16="http://schemas.microsoft.com/office/drawing/2014/main" id="{643CA2B9-A256-49A5-9568-2F439E6DD627}"/>
              </a:ext>
            </a:extLst>
          </p:cNvPr>
          <p:cNvSpPr txBox="1"/>
          <p:nvPr>
            <p:custDataLst>
              <p:tags r:id="rId9"/>
            </p:custDataLst>
          </p:nvPr>
        </p:nvSpPr>
        <p:spPr>
          <a:xfrm>
            <a:off x="863377" y="542677"/>
            <a:ext cx="763030" cy="450123"/>
          </a:xfrm>
          <a:prstGeom prst="rect">
            <a:avLst/>
          </a:prstGeom>
          <a:noFill/>
        </p:spPr>
        <p:txBody>
          <a:bodyPr vert="horz" wrap="none" lIns="0" tIns="0" rIns="0" bIns="0" rtlCol="0" anchor="ctr" anchorCtr="0">
            <a:spAutoFit/>
          </a:bodyPr>
          <a:lstStyle/>
          <a:p>
            <a:pPr algn="ctr"/>
            <a:r>
              <a:rPr lang="en-GB" sz="2925" b="1">
                <a:solidFill>
                  <a:schemeClr val="accent2"/>
                </a:solidFill>
                <a:latin typeface="Calibri" panose="020F0502020204030204" pitchFamily="34" charset="0"/>
              </a:rPr>
              <a:t>2023</a:t>
            </a:r>
          </a:p>
        </p:txBody>
      </p:sp>
      <p:sp>
        <p:nvSpPr>
          <p:cNvPr id="3" name="OTLSHAPE_TB_00000000000000000000000000000000_RightEndCaps">
            <a:extLst>
              <a:ext uri="{FF2B5EF4-FFF2-40B4-BE49-F238E27FC236}">
                <a16:creationId xmlns:a16="http://schemas.microsoft.com/office/drawing/2014/main" id="{CF52DA35-C1BC-4641-8A3B-B0337662928C}"/>
              </a:ext>
            </a:extLst>
          </p:cNvPr>
          <p:cNvSpPr txBox="1"/>
          <p:nvPr>
            <p:custDataLst>
              <p:tags r:id="rId10"/>
            </p:custDataLst>
          </p:nvPr>
        </p:nvSpPr>
        <p:spPr>
          <a:xfrm>
            <a:off x="9181929" y="4750399"/>
            <a:ext cx="544381" cy="276999"/>
          </a:xfrm>
          <a:prstGeom prst="rect">
            <a:avLst/>
          </a:prstGeom>
          <a:noFill/>
        </p:spPr>
        <p:txBody>
          <a:bodyPr vert="horz" wrap="none" lIns="0" tIns="0" rIns="0" bIns="0" rtlCol="0" anchor="ctr" anchorCtr="0">
            <a:spAutoFit/>
          </a:bodyPr>
          <a:lstStyle/>
          <a:p>
            <a:pPr algn="ctr"/>
            <a:r>
              <a:rPr lang="cs-CZ" b="1" spc="-36">
                <a:solidFill>
                  <a:schemeClr val="accent2"/>
                </a:solidFill>
                <a:latin typeface="Calibri" panose="020F0502020204030204" pitchFamily="34" charset="0"/>
              </a:rPr>
              <a:t>24/</a:t>
            </a:r>
            <a:r>
              <a:rPr lang="en-GB" b="1" spc="-36">
                <a:solidFill>
                  <a:schemeClr val="accent2"/>
                </a:solidFill>
                <a:latin typeface="Calibri" panose="020F0502020204030204" pitchFamily="34" charset="0"/>
              </a:rPr>
              <a:t>2</a:t>
            </a:r>
            <a:r>
              <a:rPr lang="cs-CZ" b="1" spc="-36">
                <a:solidFill>
                  <a:schemeClr val="accent2"/>
                </a:solidFill>
                <a:latin typeface="Calibri" panose="020F0502020204030204" pitchFamily="34" charset="0"/>
              </a:rPr>
              <a:t>5</a:t>
            </a:r>
            <a:endParaRPr lang="en-GB" b="1" spc="-36" dirty="0">
              <a:solidFill>
                <a:schemeClr val="accent2"/>
              </a:solidFill>
              <a:latin typeface="Calibri" panose="020F0502020204030204" pitchFamily="34" charset="0"/>
            </a:endParaRPr>
          </a:p>
        </p:txBody>
      </p:sp>
      <p:cxnSp>
        <p:nvCxnSpPr>
          <p:cNvPr id="108" name="OTLSHAPE_SL2AL_00000000000000000000000000000000_ShapeAbove0">
            <a:extLst>
              <a:ext uri="{FF2B5EF4-FFF2-40B4-BE49-F238E27FC236}">
                <a16:creationId xmlns:a16="http://schemas.microsoft.com/office/drawing/2014/main" id="{4ED4A451-94FC-4000-A618-E598013DD9BC}"/>
              </a:ext>
            </a:extLst>
          </p:cNvPr>
          <p:cNvCxnSpPr/>
          <p:nvPr>
            <p:custDataLst>
              <p:tags r:id="rId11"/>
            </p:custDataLst>
          </p:nvPr>
        </p:nvCxnSpPr>
        <p:spPr>
          <a:xfrm>
            <a:off x="581313" y="3331316"/>
            <a:ext cx="8566328" cy="0"/>
          </a:xfrm>
          <a:prstGeom prst="line">
            <a:avLst/>
          </a:prstGeom>
          <a:ln w="9525" cap="flat" cmpd="sng" algn="ctr">
            <a:solidFill>
              <a:srgbClr val="BFBFBF">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OTLSHAPE_SL2AL_00000000000000000000000000000000_ShapeAbove1">
            <a:extLst>
              <a:ext uri="{FF2B5EF4-FFF2-40B4-BE49-F238E27FC236}">
                <a16:creationId xmlns:a16="http://schemas.microsoft.com/office/drawing/2014/main" id="{37056DF4-4F47-47DC-9635-3252E5FD25DF}"/>
              </a:ext>
            </a:extLst>
          </p:cNvPr>
          <p:cNvCxnSpPr/>
          <p:nvPr>
            <p:custDataLst>
              <p:tags r:id="rId12"/>
            </p:custDataLst>
          </p:nvPr>
        </p:nvCxnSpPr>
        <p:spPr>
          <a:xfrm>
            <a:off x="581313" y="3558329"/>
            <a:ext cx="8566328" cy="0"/>
          </a:xfrm>
          <a:prstGeom prst="line">
            <a:avLst/>
          </a:prstGeom>
          <a:ln w="9525" cap="flat" cmpd="sng" algn="ctr">
            <a:solidFill>
              <a:srgbClr val="BFBFBF">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OTLSHAPE_SL2AL_00000000000000000000000000000000_ShapeAbove2">
            <a:extLst>
              <a:ext uri="{FF2B5EF4-FFF2-40B4-BE49-F238E27FC236}">
                <a16:creationId xmlns:a16="http://schemas.microsoft.com/office/drawing/2014/main" id="{95EDD7A2-FC7C-4B56-8976-38866390FD6A}"/>
              </a:ext>
            </a:extLst>
          </p:cNvPr>
          <p:cNvCxnSpPr/>
          <p:nvPr>
            <p:custDataLst>
              <p:tags r:id="rId13"/>
            </p:custDataLst>
          </p:nvPr>
        </p:nvCxnSpPr>
        <p:spPr>
          <a:xfrm>
            <a:off x="581313" y="4163351"/>
            <a:ext cx="8566328" cy="0"/>
          </a:xfrm>
          <a:prstGeom prst="line">
            <a:avLst/>
          </a:prstGeom>
          <a:ln w="9525" cap="flat" cmpd="sng" algn="ctr">
            <a:solidFill>
              <a:srgbClr val="BFBFBF">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OTLSHAPE_TB_00000000000000000000000000000000_ScaleContainer">
            <a:extLst>
              <a:ext uri="{FF2B5EF4-FFF2-40B4-BE49-F238E27FC236}">
                <a16:creationId xmlns:a16="http://schemas.microsoft.com/office/drawing/2014/main" id="{64F07B58-4E95-433D-BF67-93394ABD62F3}"/>
              </a:ext>
            </a:extLst>
          </p:cNvPr>
          <p:cNvSpPr/>
          <p:nvPr>
            <p:custDataLst>
              <p:tags r:id="rId14"/>
            </p:custDataLst>
          </p:nvPr>
        </p:nvSpPr>
        <p:spPr>
          <a:xfrm>
            <a:off x="1492468" y="4654868"/>
            <a:ext cx="7656513" cy="148590"/>
          </a:xfrm>
          <a:prstGeom prst="round2SameRect">
            <a:avLst/>
          </a:prstGeom>
          <a:solidFill>
            <a:srgbClr val="52525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TLSHAPE_SL_8911bceb679441adb3756a794b682f31_HeaderRectangle">
            <a:extLst>
              <a:ext uri="{FF2B5EF4-FFF2-40B4-BE49-F238E27FC236}">
                <a16:creationId xmlns:a16="http://schemas.microsoft.com/office/drawing/2014/main" id="{0B2A1D6D-C59C-48A1-B89C-956AD32C23F8}"/>
              </a:ext>
            </a:extLst>
          </p:cNvPr>
          <p:cNvSpPr/>
          <p:nvPr>
            <p:custDataLst>
              <p:tags r:id="rId15"/>
            </p:custDataLst>
          </p:nvPr>
        </p:nvSpPr>
        <p:spPr>
          <a:xfrm>
            <a:off x="51594" y="3104304"/>
            <a:ext cx="536575" cy="681038"/>
          </a:xfrm>
          <a:prstGeom prst="rect">
            <a:avLst/>
          </a:prstGeom>
          <a:solidFill>
            <a:schemeClr val="accent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OTLSHAPE_SL_9eb76584bb32452eac07fb2637baea1a_HeaderRectangle">
            <a:extLst>
              <a:ext uri="{FF2B5EF4-FFF2-40B4-BE49-F238E27FC236}">
                <a16:creationId xmlns:a16="http://schemas.microsoft.com/office/drawing/2014/main" id="{91DA1EBE-511C-4C6E-AA58-DA1C456EDD27}"/>
              </a:ext>
            </a:extLst>
          </p:cNvPr>
          <p:cNvSpPr/>
          <p:nvPr>
            <p:custDataLst>
              <p:tags r:id="rId16"/>
            </p:custDataLst>
          </p:nvPr>
        </p:nvSpPr>
        <p:spPr>
          <a:xfrm>
            <a:off x="51594" y="3836936"/>
            <a:ext cx="536575" cy="652833"/>
          </a:xfrm>
          <a:prstGeom prst="rect">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TLSHAPE_SL2A_7f677eb43f7b42a08fe9913c860d1df3_HeaderRectangle">
            <a:extLst>
              <a:ext uri="{FF2B5EF4-FFF2-40B4-BE49-F238E27FC236}">
                <a16:creationId xmlns:a16="http://schemas.microsoft.com/office/drawing/2014/main" id="{8110B404-E8A4-4062-A291-4753EC19DED5}"/>
              </a:ext>
            </a:extLst>
          </p:cNvPr>
          <p:cNvSpPr/>
          <p:nvPr>
            <p:custDataLst>
              <p:tags r:id="rId17"/>
            </p:custDataLst>
          </p:nvPr>
        </p:nvSpPr>
        <p:spPr>
          <a:xfrm>
            <a:off x="581313" y="3104304"/>
            <a:ext cx="815181" cy="227013"/>
          </a:xfrm>
          <a:prstGeom prst="rect">
            <a:avLst/>
          </a:prstGeom>
          <a:solidFill>
            <a:schemeClr val="accent5">
              <a:alpha val="24706"/>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TLSHAPE_SL2A_bdbcfcbaefba45b6906d0217763df8cf_HeaderRectangle">
            <a:extLst>
              <a:ext uri="{FF2B5EF4-FFF2-40B4-BE49-F238E27FC236}">
                <a16:creationId xmlns:a16="http://schemas.microsoft.com/office/drawing/2014/main" id="{DF4AC4F3-1400-47EA-ABDE-5290575724AA}"/>
              </a:ext>
            </a:extLst>
          </p:cNvPr>
          <p:cNvSpPr/>
          <p:nvPr>
            <p:custDataLst>
              <p:tags r:id="rId18"/>
            </p:custDataLst>
          </p:nvPr>
        </p:nvSpPr>
        <p:spPr>
          <a:xfrm>
            <a:off x="581313" y="3331316"/>
            <a:ext cx="815181" cy="227013"/>
          </a:xfrm>
          <a:prstGeom prst="rect">
            <a:avLst/>
          </a:prstGeom>
          <a:solidFill>
            <a:schemeClr val="accent5">
              <a:alpha val="24706"/>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OTLSHAPE_SL2A_bfd05b25fb3744e690c6d5540b5a5424_HeaderRectangle">
            <a:extLst>
              <a:ext uri="{FF2B5EF4-FFF2-40B4-BE49-F238E27FC236}">
                <a16:creationId xmlns:a16="http://schemas.microsoft.com/office/drawing/2014/main" id="{13CB99B7-7F12-4A0F-90A3-238AA756470F}"/>
              </a:ext>
            </a:extLst>
          </p:cNvPr>
          <p:cNvSpPr/>
          <p:nvPr>
            <p:custDataLst>
              <p:tags r:id="rId19"/>
            </p:custDataLst>
          </p:nvPr>
        </p:nvSpPr>
        <p:spPr>
          <a:xfrm>
            <a:off x="581313" y="3558329"/>
            <a:ext cx="815181" cy="227013"/>
          </a:xfrm>
          <a:prstGeom prst="rect">
            <a:avLst/>
          </a:prstGeom>
          <a:solidFill>
            <a:schemeClr val="accent5">
              <a:alpha val="24706"/>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OTLSHAPE_SL2A_5d6994837d24422a96f694ad6cffcaca_HeaderRectangle">
            <a:extLst>
              <a:ext uri="{FF2B5EF4-FFF2-40B4-BE49-F238E27FC236}">
                <a16:creationId xmlns:a16="http://schemas.microsoft.com/office/drawing/2014/main" id="{B1F809AF-E3AE-44A0-A479-166C378F202B}"/>
              </a:ext>
            </a:extLst>
          </p:cNvPr>
          <p:cNvSpPr/>
          <p:nvPr>
            <p:custDataLst>
              <p:tags r:id="rId20"/>
            </p:custDataLst>
          </p:nvPr>
        </p:nvSpPr>
        <p:spPr>
          <a:xfrm>
            <a:off x="581313" y="3836936"/>
            <a:ext cx="815181" cy="326416"/>
          </a:xfrm>
          <a:prstGeom prst="rect">
            <a:avLst/>
          </a:prstGeom>
          <a:solidFill>
            <a:srgbClr val="A6A6A6">
              <a:alpha val="24706"/>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TLSHAPE_SL2A_252291035795435895142821fd37ea9d_HeaderRectangle">
            <a:extLst>
              <a:ext uri="{FF2B5EF4-FFF2-40B4-BE49-F238E27FC236}">
                <a16:creationId xmlns:a16="http://schemas.microsoft.com/office/drawing/2014/main" id="{58A8B502-BFA9-42E1-A385-8EED153D0E73}"/>
              </a:ext>
            </a:extLst>
          </p:cNvPr>
          <p:cNvSpPr/>
          <p:nvPr>
            <p:custDataLst>
              <p:tags r:id="rId21"/>
            </p:custDataLst>
          </p:nvPr>
        </p:nvSpPr>
        <p:spPr>
          <a:xfrm>
            <a:off x="581313" y="4163352"/>
            <a:ext cx="815181" cy="326416"/>
          </a:xfrm>
          <a:prstGeom prst="rect">
            <a:avLst/>
          </a:prstGeom>
          <a:solidFill>
            <a:srgbClr val="A6A6A6">
              <a:alpha val="24706"/>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7" name="OTLSHAPE_G_00000000000000000000000000000000_ShapeAbove0">
            <a:extLst>
              <a:ext uri="{FF2B5EF4-FFF2-40B4-BE49-F238E27FC236}">
                <a16:creationId xmlns:a16="http://schemas.microsoft.com/office/drawing/2014/main" id="{0F833925-94C6-4196-BAAF-6B447B7F315A}"/>
              </a:ext>
            </a:extLst>
          </p:cNvPr>
          <p:cNvCxnSpPr/>
          <p:nvPr>
            <p:custDataLst>
              <p:tags r:id="rId22"/>
            </p:custDataLst>
          </p:nvPr>
        </p:nvCxnSpPr>
        <p:spPr>
          <a:xfrm>
            <a:off x="2267992"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OTLSHAPE_G_00000000000000000000000000000000_ShapeAbove1">
            <a:extLst>
              <a:ext uri="{FF2B5EF4-FFF2-40B4-BE49-F238E27FC236}">
                <a16:creationId xmlns:a16="http://schemas.microsoft.com/office/drawing/2014/main" id="{00AE2B91-6500-489A-89DC-D1C911033398}"/>
              </a:ext>
            </a:extLst>
          </p:cNvPr>
          <p:cNvCxnSpPr/>
          <p:nvPr>
            <p:custDataLst>
              <p:tags r:id="rId23"/>
            </p:custDataLst>
          </p:nvPr>
        </p:nvCxnSpPr>
        <p:spPr>
          <a:xfrm>
            <a:off x="3018499"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OTLSHAPE_G_00000000000000000000000000000000_ShapeAbove2">
            <a:extLst>
              <a:ext uri="{FF2B5EF4-FFF2-40B4-BE49-F238E27FC236}">
                <a16:creationId xmlns:a16="http://schemas.microsoft.com/office/drawing/2014/main" id="{08173BEC-2A24-4C26-A014-E569E7EE97DD}"/>
              </a:ext>
            </a:extLst>
          </p:cNvPr>
          <p:cNvCxnSpPr/>
          <p:nvPr>
            <p:custDataLst>
              <p:tags r:id="rId24"/>
            </p:custDataLst>
          </p:nvPr>
        </p:nvCxnSpPr>
        <p:spPr>
          <a:xfrm>
            <a:off x="3794023"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OTLSHAPE_G_00000000000000000000000000000000_ShapeAbove3">
            <a:extLst>
              <a:ext uri="{FF2B5EF4-FFF2-40B4-BE49-F238E27FC236}">
                <a16:creationId xmlns:a16="http://schemas.microsoft.com/office/drawing/2014/main" id="{76C203BD-0CAC-48C8-9540-AB059DC2F7C0}"/>
              </a:ext>
            </a:extLst>
          </p:cNvPr>
          <p:cNvCxnSpPr/>
          <p:nvPr>
            <p:custDataLst>
              <p:tags r:id="rId25"/>
            </p:custDataLst>
          </p:nvPr>
        </p:nvCxnSpPr>
        <p:spPr>
          <a:xfrm>
            <a:off x="4544530"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OTLSHAPE_G_00000000000000000000000000000000_ShapeAbove4">
            <a:extLst>
              <a:ext uri="{FF2B5EF4-FFF2-40B4-BE49-F238E27FC236}">
                <a16:creationId xmlns:a16="http://schemas.microsoft.com/office/drawing/2014/main" id="{F880991E-428F-4BEB-8985-9BF7DE9B960D}"/>
              </a:ext>
            </a:extLst>
          </p:cNvPr>
          <p:cNvCxnSpPr/>
          <p:nvPr>
            <p:custDataLst>
              <p:tags r:id="rId26"/>
            </p:custDataLst>
          </p:nvPr>
        </p:nvCxnSpPr>
        <p:spPr>
          <a:xfrm>
            <a:off x="5320054"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OTLSHAPE_G_00000000000000000000000000000000_ShapeAbove5">
            <a:extLst>
              <a:ext uri="{FF2B5EF4-FFF2-40B4-BE49-F238E27FC236}">
                <a16:creationId xmlns:a16="http://schemas.microsoft.com/office/drawing/2014/main" id="{1ADF9336-B6ED-4E1A-81ED-FF9AA6BCC9BE}"/>
              </a:ext>
            </a:extLst>
          </p:cNvPr>
          <p:cNvCxnSpPr/>
          <p:nvPr>
            <p:custDataLst>
              <p:tags r:id="rId27"/>
            </p:custDataLst>
          </p:nvPr>
        </p:nvCxnSpPr>
        <p:spPr>
          <a:xfrm>
            <a:off x="6095578"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OTLSHAPE_G_00000000000000000000000000000000_ShapeAbove6">
            <a:extLst>
              <a:ext uri="{FF2B5EF4-FFF2-40B4-BE49-F238E27FC236}">
                <a16:creationId xmlns:a16="http://schemas.microsoft.com/office/drawing/2014/main" id="{69ED4566-FC37-4AE0-91B9-964D64F5DB0E}"/>
              </a:ext>
            </a:extLst>
          </p:cNvPr>
          <p:cNvCxnSpPr/>
          <p:nvPr>
            <p:custDataLst>
              <p:tags r:id="rId28"/>
            </p:custDataLst>
          </p:nvPr>
        </p:nvCxnSpPr>
        <p:spPr>
          <a:xfrm>
            <a:off x="6846086"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OTLSHAPE_G_00000000000000000000000000000000_ShapeAbove7">
            <a:extLst>
              <a:ext uri="{FF2B5EF4-FFF2-40B4-BE49-F238E27FC236}">
                <a16:creationId xmlns:a16="http://schemas.microsoft.com/office/drawing/2014/main" id="{7DA0A73B-38FA-413D-825A-1B6B9A4C3E44}"/>
              </a:ext>
            </a:extLst>
          </p:cNvPr>
          <p:cNvCxnSpPr/>
          <p:nvPr>
            <p:custDataLst>
              <p:tags r:id="rId29"/>
            </p:custDataLst>
          </p:nvPr>
        </p:nvCxnSpPr>
        <p:spPr>
          <a:xfrm>
            <a:off x="7621609"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OTLSHAPE_G_00000000000000000000000000000000_ShapeAbove8">
            <a:extLst>
              <a:ext uri="{FF2B5EF4-FFF2-40B4-BE49-F238E27FC236}">
                <a16:creationId xmlns:a16="http://schemas.microsoft.com/office/drawing/2014/main" id="{6B58CF92-A75B-4EA3-1D4C-D81CF1889143}"/>
              </a:ext>
            </a:extLst>
          </p:cNvPr>
          <p:cNvCxnSpPr/>
          <p:nvPr>
            <p:custDataLst>
              <p:tags r:id="rId30"/>
            </p:custDataLst>
          </p:nvPr>
        </p:nvCxnSpPr>
        <p:spPr>
          <a:xfrm>
            <a:off x="8372116" y="3104305"/>
            <a:ext cx="0" cy="1550564"/>
          </a:xfrm>
          <a:prstGeom prst="line">
            <a:avLst/>
          </a:prstGeom>
          <a:ln w="9525" cap="flat" cmpd="sng" algn="ctr">
            <a:solidFill>
              <a:schemeClr val="dk2">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OTLSHAPE_SLT_47cbe89cdf5541999ae0d3ac526194f6_Shape">
            <a:extLst>
              <a:ext uri="{FF2B5EF4-FFF2-40B4-BE49-F238E27FC236}">
                <a16:creationId xmlns:a16="http://schemas.microsoft.com/office/drawing/2014/main" id="{C70A29DC-F491-4140-AC5D-0A13094EB1A1}"/>
              </a:ext>
            </a:extLst>
          </p:cNvPr>
          <p:cNvSpPr/>
          <p:nvPr>
            <p:custDataLst>
              <p:tags r:id="rId31"/>
            </p:custDataLst>
          </p:nvPr>
        </p:nvSpPr>
        <p:spPr>
          <a:xfrm>
            <a:off x="1493024" y="3135260"/>
            <a:ext cx="3026469" cy="165100"/>
          </a:xfrm>
          <a:prstGeom prst="homePlate">
            <a:avLst/>
          </a:prstGeom>
          <a:solidFill>
            <a:schemeClr val="accent5"/>
          </a:solidFill>
          <a:ln w="14288" cap="flat" cmpd="sng" algn="ctr">
            <a:noFill/>
            <a:prstDash val="solid"/>
            <a:miter lim="800000"/>
          </a:ln>
          <a:effectLst/>
          <a:extLst>
            <a:ext uri="{91240B29-F687-4F45-9708-019B960494DF}">
              <a14:hiddenLine xmlns:a14="http://schemas.microsoft.com/office/drawing/2010/main" w="14288" cap="flat" cmpd="sng" algn="ctr">
                <a:solidFill>
                  <a:srgbClr val="DE3232"/>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OTLSHAPE_SLT_546dc3323d74464a8ef6a4e6e53f36ea_Shape">
            <a:extLst>
              <a:ext uri="{FF2B5EF4-FFF2-40B4-BE49-F238E27FC236}">
                <a16:creationId xmlns:a16="http://schemas.microsoft.com/office/drawing/2014/main" id="{E9A2819B-56B2-4936-84ED-61D00C0BF2DB}"/>
              </a:ext>
            </a:extLst>
          </p:cNvPr>
          <p:cNvSpPr/>
          <p:nvPr>
            <p:custDataLst>
              <p:tags r:id="rId32"/>
            </p:custDataLst>
          </p:nvPr>
        </p:nvSpPr>
        <p:spPr>
          <a:xfrm>
            <a:off x="4539200" y="3398390"/>
            <a:ext cx="392442" cy="96376"/>
          </a:xfrm>
          <a:prstGeom prst="leftRightArrow">
            <a:avLst>
              <a:gd name="adj1" fmla="val 75000"/>
              <a:gd name="adj2" fmla="val 50000"/>
            </a:avLst>
          </a:prstGeom>
          <a:solidFill>
            <a:schemeClr val="accent5"/>
          </a:solidFill>
          <a:ln w="14288" cap="flat" cmpd="sng" algn="ctr">
            <a:noFill/>
            <a:prstDash val="solid"/>
            <a:miter lim="800000"/>
          </a:ln>
          <a:effectLst/>
          <a:extLst>
            <a:ext uri="{91240B29-F687-4F45-9708-019B960494DF}">
              <a14:hiddenLine xmlns:a14="http://schemas.microsoft.com/office/drawing/2010/main" w="14288" cap="flat" cmpd="sng" algn="ctr">
                <a:solidFill>
                  <a:srgbClr val="DE3232"/>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TLSHAPE_TB_00000000000000000000000000000000_ElapsedTime" hidden="1">
            <a:extLst>
              <a:ext uri="{FF2B5EF4-FFF2-40B4-BE49-F238E27FC236}">
                <a16:creationId xmlns:a16="http://schemas.microsoft.com/office/drawing/2014/main" id="{F08E4769-E750-4BD6-B15D-DA68899E51EF}"/>
              </a:ext>
            </a:extLst>
          </p:cNvPr>
          <p:cNvSpPr/>
          <p:nvPr>
            <p:custDataLst>
              <p:tags r:id="rId33"/>
            </p:custDataLst>
          </p:nvPr>
        </p:nvSpPr>
        <p:spPr>
          <a:xfrm>
            <a:off x="1492468" y="4654868"/>
            <a:ext cx="0" cy="0"/>
          </a:xfrm>
          <a:prstGeom prst="rect">
            <a:avLst/>
          </a:prstGeom>
          <a:solidFill>
            <a:srgbClr val="EA161E">
              <a:alpha val="74902"/>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TLSHAPE_SLT_47cbe89cdf5541999ae0d3ac526194f6_ShapePercentage" hidden="1">
            <a:extLst>
              <a:ext uri="{FF2B5EF4-FFF2-40B4-BE49-F238E27FC236}">
                <a16:creationId xmlns:a16="http://schemas.microsoft.com/office/drawing/2014/main" id="{981E6642-B63E-4199-B0FA-AFAC84D7DF25}"/>
              </a:ext>
            </a:extLst>
          </p:cNvPr>
          <p:cNvSpPr/>
          <p:nvPr>
            <p:custDataLst>
              <p:tags r:id="rId34"/>
            </p:custDataLst>
          </p:nvPr>
        </p:nvSpPr>
        <p:spPr>
          <a:xfrm>
            <a:off x="1493024" y="3135260"/>
            <a:ext cx="0" cy="0"/>
          </a:xfrm>
          <a:prstGeom prst="homePlate">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OTLSHAPE_SLT_546dc3323d74464a8ef6a4e6e53f36ea_ShapePercentage" hidden="1">
            <a:extLst>
              <a:ext uri="{FF2B5EF4-FFF2-40B4-BE49-F238E27FC236}">
                <a16:creationId xmlns:a16="http://schemas.microsoft.com/office/drawing/2014/main" id="{14894208-93DC-4845-B1DA-85E64121EDF0}"/>
              </a:ext>
            </a:extLst>
          </p:cNvPr>
          <p:cNvSpPr/>
          <p:nvPr>
            <p:custDataLst>
              <p:tags r:id="rId35"/>
            </p:custDataLst>
          </p:nvPr>
        </p:nvSpPr>
        <p:spPr>
          <a:xfrm>
            <a:off x="3368736" y="3362273"/>
            <a:ext cx="0" cy="0"/>
          </a:xfrm>
          <a:prstGeom prst="leftRightArrow">
            <a:avLst>
              <a:gd name="adj1" fmla="val 75000"/>
              <a:gd name="adj2" fmla="val 50000"/>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OTLSHAPE_SLT_28acceab595148aaaf284528e0c2a9c6_ShapePercentage" hidden="1">
            <a:extLst>
              <a:ext uri="{FF2B5EF4-FFF2-40B4-BE49-F238E27FC236}">
                <a16:creationId xmlns:a16="http://schemas.microsoft.com/office/drawing/2014/main" id="{1FD3723E-E419-41D3-8A32-DFF28AED2A09}"/>
              </a:ext>
            </a:extLst>
          </p:cNvPr>
          <p:cNvSpPr/>
          <p:nvPr>
            <p:custDataLst>
              <p:tags r:id="rId36"/>
            </p:custDataLst>
          </p:nvPr>
        </p:nvSpPr>
        <p:spPr>
          <a:xfrm>
            <a:off x="3869057" y="3589285"/>
            <a:ext cx="0" cy="0"/>
          </a:xfrm>
          <a:prstGeom prst="leftRightArrow">
            <a:avLst>
              <a:gd name="adj1" fmla="val 75000"/>
              <a:gd name="adj2" fmla="val 50000"/>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OTLSHAPE_SLT_1548a45929d542f08ebbc364690e3865_ShapePercentage" hidden="1">
            <a:extLst>
              <a:ext uri="{FF2B5EF4-FFF2-40B4-BE49-F238E27FC236}">
                <a16:creationId xmlns:a16="http://schemas.microsoft.com/office/drawing/2014/main" id="{71800E7E-E1E8-41A1-AE37-67B4A231D968}"/>
              </a:ext>
            </a:extLst>
          </p:cNvPr>
          <p:cNvSpPr/>
          <p:nvPr>
            <p:custDataLst>
              <p:tags r:id="rId37"/>
            </p:custDataLst>
          </p:nvPr>
        </p:nvSpPr>
        <p:spPr>
          <a:xfrm>
            <a:off x="5620240" y="3589285"/>
            <a:ext cx="0" cy="0"/>
          </a:xfrm>
          <a:prstGeom prst="leftRightArrow">
            <a:avLst>
              <a:gd name="adj1" fmla="val 75000"/>
              <a:gd name="adj2" fmla="val 50000"/>
            </a:avLst>
          </a:prstGeom>
          <a:solidFill>
            <a:schemeClr val="dk1">
              <a:alpha val="3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OTLSHAPE_SLM_b88ca5efb0b24a708ea78aa5e75b5ec7_Shape">
            <a:extLst>
              <a:ext uri="{FF2B5EF4-FFF2-40B4-BE49-F238E27FC236}">
                <a16:creationId xmlns:a16="http://schemas.microsoft.com/office/drawing/2014/main" id="{87FEC65D-AF7F-4253-8EC5-81C24DD8FA96}"/>
              </a:ext>
            </a:extLst>
          </p:cNvPr>
          <p:cNvSpPr/>
          <p:nvPr>
            <p:custDataLst>
              <p:tags r:id="rId38"/>
            </p:custDataLst>
          </p:nvPr>
        </p:nvSpPr>
        <p:spPr>
          <a:xfrm>
            <a:off x="5225845" y="3896440"/>
            <a:ext cx="185738" cy="206375"/>
          </a:xfrm>
          <a:prstGeom prst="diamond">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TLSHAPE_SL_8911bceb679441adb3756a794b682f31_Header">
            <a:extLst>
              <a:ext uri="{FF2B5EF4-FFF2-40B4-BE49-F238E27FC236}">
                <a16:creationId xmlns:a16="http://schemas.microsoft.com/office/drawing/2014/main" id="{42032703-7365-40F7-B1FE-40E0B49658D7}"/>
              </a:ext>
            </a:extLst>
          </p:cNvPr>
          <p:cNvSpPr txBox="1"/>
          <p:nvPr>
            <p:custDataLst>
              <p:tags r:id="rId39"/>
            </p:custDataLst>
          </p:nvPr>
        </p:nvSpPr>
        <p:spPr>
          <a:xfrm rot="16200000">
            <a:off x="-24066" y="3369238"/>
            <a:ext cx="681038" cy="151170"/>
          </a:xfrm>
          <a:prstGeom prst="rect">
            <a:avLst/>
          </a:prstGeom>
          <a:noFill/>
        </p:spPr>
        <p:txBody>
          <a:bodyPr vert="horz" wrap="square" lIns="0" tIns="0" rIns="0" bIns="0" rtlCol="0" anchor="ctr" anchorCtr="0">
            <a:noAutofit/>
          </a:bodyPr>
          <a:lstStyle/>
          <a:p>
            <a:pPr algn="ctr"/>
            <a:r>
              <a:rPr lang="cs-CZ" sz="975" b="1" dirty="0">
                <a:solidFill>
                  <a:schemeClr val="lt1"/>
                </a:solidFill>
                <a:latin typeface="Calibri" panose="020F0502020204030204" pitchFamily="34" charset="0"/>
              </a:rPr>
              <a:t>Call 1 open</a:t>
            </a:r>
            <a:endParaRPr lang="en-GB" sz="975" b="1" dirty="0">
              <a:solidFill>
                <a:schemeClr val="lt1"/>
              </a:solidFill>
              <a:latin typeface="Calibri" panose="020F0502020204030204" pitchFamily="34" charset="0"/>
            </a:endParaRPr>
          </a:p>
        </p:txBody>
      </p:sp>
      <p:sp>
        <p:nvSpPr>
          <p:cNvPr id="46" name="OTLSHAPE_SL_9eb76584bb32452eac07fb2637baea1a_Header">
            <a:extLst>
              <a:ext uri="{FF2B5EF4-FFF2-40B4-BE49-F238E27FC236}">
                <a16:creationId xmlns:a16="http://schemas.microsoft.com/office/drawing/2014/main" id="{A49C77D9-D529-4C54-9A4F-7A4E3C17B4AD}"/>
              </a:ext>
            </a:extLst>
          </p:cNvPr>
          <p:cNvSpPr txBox="1"/>
          <p:nvPr>
            <p:custDataLst>
              <p:tags r:id="rId40"/>
            </p:custDataLst>
          </p:nvPr>
        </p:nvSpPr>
        <p:spPr>
          <a:xfrm rot="16200000">
            <a:off x="-9962" y="4087766"/>
            <a:ext cx="652833" cy="151170"/>
          </a:xfrm>
          <a:prstGeom prst="rect">
            <a:avLst/>
          </a:prstGeom>
          <a:noFill/>
        </p:spPr>
        <p:txBody>
          <a:bodyPr vert="horz" wrap="square" lIns="0" tIns="0" rIns="0" bIns="0" rtlCol="0" anchor="ctr" anchorCtr="0">
            <a:noAutofit/>
          </a:bodyPr>
          <a:lstStyle/>
          <a:p>
            <a:pPr algn="ctr"/>
            <a:r>
              <a:rPr lang="cs-CZ" sz="975" b="1" dirty="0" err="1">
                <a:solidFill>
                  <a:schemeClr val="lt1"/>
                </a:solidFill>
                <a:latin typeface="Calibri" panose="020F0502020204030204" pitchFamily="34" charset="0"/>
              </a:rPr>
              <a:t>Result</a:t>
            </a:r>
            <a:endParaRPr lang="en-GB" sz="975" b="1" dirty="0">
              <a:solidFill>
                <a:schemeClr val="lt1"/>
              </a:solidFill>
              <a:latin typeface="Calibri" panose="020F0502020204030204" pitchFamily="34" charset="0"/>
            </a:endParaRPr>
          </a:p>
        </p:txBody>
      </p:sp>
      <p:sp>
        <p:nvSpPr>
          <p:cNvPr id="56" name="OTLSHAPE_SL2A_7f677eb43f7b42a08fe9913c860d1df3_Header">
            <a:extLst>
              <a:ext uri="{FF2B5EF4-FFF2-40B4-BE49-F238E27FC236}">
                <a16:creationId xmlns:a16="http://schemas.microsoft.com/office/drawing/2014/main" id="{320E5A85-2B1E-4B61-9A37-0A8A460563F3}"/>
              </a:ext>
            </a:extLst>
          </p:cNvPr>
          <p:cNvSpPr txBox="1"/>
          <p:nvPr>
            <p:custDataLst>
              <p:tags r:id="rId41"/>
            </p:custDataLst>
          </p:nvPr>
        </p:nvSpPr>
        <p:spPr>
          <a:xfrm>
            <a:off x="632907" y="3148537"/>
            <a:ext cx="711994" cy="138547"/>
          </a:xfrm>
          <a:prstGeom prst="rect">
            <a:avLst/>
          </a:prstGeom>
          <a:noFill/>
        </p:spPr>
        <p:txBody>
          <a:bodyPr vert="horz" wrap="square" lIns="0" tIns="0" rIns="0" bIns="0" rtlCol="0" anchor="ctr" anchorCtr="0">
            <a:noAutofit/>
          </a:bodyPr>
          <a:lstStyle/>
          <a:p>
            <a:r>
              <a:rPr lang="cs-CZ" sz="894" dirty="0" err="1">
                <a:solidFill>
                  <a:schemeClr val="dk1"/>
                </a:solidFill>
                <a:latin typeface="Calibri" panose="020F0502020204030204" pitchFamily="34" charset="0"/>
              </a:rPr>
              <a:t>Applicant</a:t>
            </a:r>
            <a:endParaRPr lang="en-GB" sz="894" dirty="0">
              <a:solidFill>
                <a:schemeClr val="dk1"/>
              </a:solidFill>
              <a:latin typeface="Calibri" panose="020F0502020204030204" pitchFamily="34" charset="0"/>
            </a:endParaRPr>
          </a:p>
        </p:txBody>
      </p:sp>
      <p:sp>
        <p:nvSpPr>
          <p:cNvPr id="67" name="OTLSHAPE_SL2A_bdbcfcbaefba45b6906d0217763df8cf_Header">
            <a:extLst>
              <a:ext uri="{FF2B5EF4-FFF2-40B4-BE49-F238E27FC236}">
                <a16:creationId xmlns:a16="http://schemas.microsoft.com/office/drawing/2014/main" id="{6F4B97C9-77CB-491D-8078-5A44183B29C3}"/>
              </a:ext>
            </a:extLst>
          </p:cNvPr>
          <p:cNvSpPr txBox="1"/>
          <p:nvPr>
            <p:custDataLst>
              <p:tags r:id="rId42"/>
            </p:custDataLst>
          </p:nvPr>
        </p:nvSpPr>
        <p:spPr>
          <a:xfrm>
            <a:off x="632907" y="3375549"/>
            <a:ext cx="711994" cy="138547"/>
          </a:xfrm>
          <a:prstGeom prst="rect">
            <a:avLst/>
          </a:prstGeom>
          <a:noFill/>
        </p:spPr>
        <p:txBody>
          <a:bodyPr vert="horz" wrap="square" lIns="0" tIns="0" rIns="0" bIns="0" rtlCol="0" anchor="ctr" anchorCtr="0">
            <a:noAutofit/>
          </a:bodyPr>
          <a:lstStyle/>
          <a:p>
            <a:r>
              <a:rPr lang="cs-CZ" sz="894" dirty="0">
                <a:solidFill>
                  <a:schemeClr val="dk1"/>
                </a:solidFill>
                <a:latin typeface="Calibri" panose="020F0502020204030204" pitchFamily="34" charset="0"/>
              </a:rPr>
              <a:t>CMI</a:t>
            </a:r>
            <a:endParaRPr lang="en-GB" sz="894" dirty="0">
              <a:solidFill>
                <a:schemeClr val="dk1"/>
              </a:solidFill>
              <a:latin typeface="Calibri" panose="020F0502020204030204" pitchFamily="34" charset="0"/>
            </a:endParaRPr>
          </a:p>
        </p:txBody>
      </p:sp>
      <p:sp>
        <p:nvSpPr>
          <p:cNvPr id="78" name="OTLSHAPE_SL2A_bfd05b25fb3744e690c6d5540b5a5424_Header">
            <a:extLst>
              <a:ext uri="{FF2B5EF4-FFF2-40B4-BE49-F238E27FC236}">
                <a16:creationId xmlns:a16="http://schemas.microsoft.com/office/drawing/2014/main" id="{454681D0-D4B7-4104-9820-3E5CE8705C2B}"/>
              </a:ext>
            </a:extLst>
          </p:cNvPr>
          <p:cNvSpPr txBox="1"/>
          <p:nvPr>
            <p:custDataLst>
              <p:tags r:id="rId43"/>
            </p:custDataLst>
          </p:nvPr>
        </p:nvSpPr>
        <p:spPr>
          <a:xfrm>
            <a:off x="632907" y="3602562"/>
            <a:ext cx="711994" cy="138547"/>
          </a:xfrm>
          <a:prstGeom prst="rect">
            <a:avLst/>
          </a:prstGeom>
          <a:noFill/>
        </p:spPr>
        <p:txBody>
          <a:bodyPr vert="horz" wrap="square" lIns="0" tIns="0" rIns="0" bIns="0" rtlCol="0" anchor="ctr" anchorCtr="0">
            <a:noAutofit/>
          </a:bodyPr>
          <a:lstStyle/>
          <a:p>
            <a:r>
              <a:rPr lang="cs-CZ" sz="894" dirty="0">
                <a:solidFill>
                  <a:schemeClr val="dk1"/>
                </a:solidFill>
                <a:latin typeface="Calibri" panose="020F0502020204030204" pitchFamily="34" charset="0"/>
              </a:rPr>
              <a:t>Stakeholder </a:t>
            </a:r>
            <a:r>
              <a:rPr lang="cs-CZ" sz="894" dirty="0" err="1">
                <a:solidFill>
                  <a:schemeClr val="dk1"/>
                </a:solidFill>
                <a:latin typeface="Calibri" panose="020F0502020204030204" pitchFamily="34" charset="0"/>
              </a:rPr>
              <a:t>Committee</a:t>
            </a:r>
            <a:endParaRPr lang="en-GB" sz="894" dirty="0">
              <a:solidFill>
                <a:schemeClr val="dk1"/>
              </a:solidFill>
              <a:latin typeface="Calibri" panose="020F0502020204030204" pitchFamily="34" charset="0"/>
            </a:endParaRPr>
          </a:p>
        </p:txBody>
      </p:sp>
      <p:sp>
        <p:nvSpPr>
          <p:cNvPr id="97" name="OTLSHAPE_SL2A_5d6994837d24422a96f694ad6cffcaca_Header">
            <a:extLst>
              <a:ext uri="{FF2B5EF4-FFF2-40B4-BE49-F238E27FC236}">
                <a16:creationId xmlns:a16="http://schemas.microsoft.com/office/drawing/2014/main" id="{C10CE451-354D-49BA-9797-7B7ACDBDBC86}"/>
              </a:ext>
            </a:extLst>
          </p:cNvPr>
          <p:cNvSpPr txBox="1"/>
          <p:nvPr>
            <p:custDataLst>
              <p:tags r:id="rId44"/>
            </p:custDataLst>
          </p:nvPr>
        </p:nvSpPr>
        <p:spPr>
          <a:xfrm>
            <a:off x="632907" y="3930870"/>
            <a:ext cx="711994" cy="138547"/>
          </a:xfrm>
          <a:prstGeom prst="rect">
            <a:avLst/>
          </a:prstGeom>
          <a:noFill/>
        </p:spPr>
        <p:txBody>
          <a:bodyPr vert="horz" wrap="square" lIns="0" tIns="0" rIns="0" bIns="0" rtlCol="0" anchor="ctr" anchorCtr="0">
            <a:noAutofit/>
          </a:bodyPr>
          <a:lstStyle/>
          <a:p>
            <a:r>
              <a:rPr lang="cs-CZ" sz="894" dirty="0" err="1">
                <a:solidFill>
                  <a:schemeClr val="dk1"/>
                </a:solidFill>
                <a:latin typeface="Calibri" panose="020F0502020204030204" pitchFamily="34" charset="0"/>
              </a:rPr>
              <a:t>Final</a:t>
            </a:r>
            <a:r>
              <a:rPr lang="cs-CZ" sz="894" dirty="0">
                <a:solidFill>
                  <a:schemeClr val="dk1"/>
                </a:solidFill>
                <a:latin typeface="Calibri" panose="020F0502020204030204" pitchFamily="34" charset="0"/>
              </a:rPr>
              <a:t> list</a:t>
            </a:r>
            <a:endParaRPr lang="en-GB" sz="894" dirty="0">
              <a:solidFill>
                <a:schemeClr val="dk1"/>
              </a:solidFill>
              <a:latin typeface="Calibri" panose="020F0502020204030204" pitchFamily="34" charset="0"/>
            </a:endParaRPr>
          </a:p>
        </p:txBody>
      </p:sp>
      <p:sp>
        <p:nvSpPr>
          <p:cNvPr id="103" name="OTLSHAPE_SL2A_252291035795435895142821fd37ea9d_Header">
            <a:extLst>
              <a:ext uri="{FF2B5EF4-FFF2-40B4-BE49-F238E27FC236}">
                <a16:creationId xmlns:a16="http://schemas.microsoft.com/office/drawing/2014/main" id="{F805B007-8095-42CB-A8A3-5634B0F155A6}"/>
              </a:ext>
            </a:extLst>
          </p:cNvPr>
          <p:cNvSpPr txBox="1"/>
          <p:nvPr>
            <p:custDataLst>
              <p:tags r:id="rId45"/>
            </p:custDataLst>
          </p:nvPr>
        </p:nvSpPr>
        <p:spPr>
          <a:xfrm>
            <a:off x="632907" y="4257286"/>
            <a:ext cx="711994" cy="138547"/>
          </a:xfrm>
          <a:prstGeom prst="rect">
            <a:avLst/>
          </a:prstGeom>
          <a:noFill/>
        </p:spPr>
        <p:txBody>
          <a:bodyPr vert="horz" wrap="square" lIns="0" tIns="0" rIns="0" bIns="0" rtlCol="0" anchor="ctr" anchorCtr="0">
            <a:noAutofit/>
          </a:bodyPr>
          <a:lstStyle/>
          <a:p>
            <a:r>
              <a:rPr lang="cs-CZ" sz="894" dirty="0" err="1">
                <a:solidFill>
                  <a:schemeClr val="dk1"/>
                </a:solidFill>
                <a:latin typeface="Calibri" panose="020F0502020204030204" pitchFamily="34" charset="0"/>
              </a:rPr>
              <a:t>Notification</a:t>
            </a:r>
            <a:r>
              <a:rPr lang="cs-CZ" sz="894" dirty="0">
                <a:solidFill>
                  <a:schemeClr val="dk1"/>
                </a:solidFill>
                <a:latin typeface="Calibri" panose="020F0502020204030204" pitchFamily="34" charset="0"/>
              </a:rPr>
              <a:t> </a:t>
            </a:r>
            <a:r>
              <a:rPr lang="cs-CZ" sz="894" dirty="0" err="1">
                <a:solidFill>
                  <a:schemeClr val="dk1"/>
                </a:solidFill>
                <a:latin typeface="Calibri" panose="020F0502020204030204" pitchFamily="34" charset="0"/>
              </a:rPr>
              <a:t>letter</a:t>
            </a:r>
            <a:endParaRPr lang="en-GB" sz="894" dirty="0">
              <a:solidFill>
                <a:schemeClr val="dk1"/>
              </a:solidFill>
              <a:latin typeface="Calibri" panose="020F0502020204030204" pitchFamily="34" charset="0"/>
            </a:endParaRPr>
          </a:p>
        </p:txBody>
      </p:sp>
      <p:sp>
        <p:nvSpPr>
          <p:cNvPr id="33" name="OTLSHAPE_TB_00000000000000000000000000000000_TodayMarkerShape" hidden="1">
            <a:extLst>
              <a:ext uri="{FF2B5EF4-FFF2-40B4-BE49-F238E27FC236}">
                <a16:creationId xmlns:a16="http://schemas.microsoft.com/office/drawing/2014/main" id="{C911AD8D-ADD0-4FC3-B017-FD907D7F6E42}"/>
              </a:ext>
            </a:extLst>
          </p:cNvPr>
          <p:cNvSpPr/>
          <p:nvPr>
            <p:custDataLst>
              <p:tags r:id="rId46"/>
            </p:custDataLst>
          </p:nvPr>
        </p:nvSpPr>
        <p:spPr>
          <a:xfrm>
            <a:off x="1471241" y="5115497"/>
            <a:ext cx="51594" cy="49530"/>
          </a:xfrm>
          <a:prstGeom prst="triangle">
            <a:avLst/>
          </a:prstGeom>
          <a:solidFill>
            <a:srgbClr val="FF0000"/>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TLSHAPE_TB_00000000000000000000000000000000_TimescaleInterval1">
            <a:extLst>
              <a:ext uri="{FF2B5EF4-FFF2-40B4-BE49-F238E27FC236}">
                <a16:creationId xmlns:a16="http://schemas.microsoft.com/office/drawing/2014/main" id="{7143C7F8-9602-40A2-9818-F4BF4D1DD101}"/>
              </a:ext>
            </a:extLst>
          </p:cNvPr>
          <p:cNvSpPr txBox="1"/>
          <p:nvPr>
            <p:custDataLst>
              <p:tags r:id="rId47"/>
            </p:custDataLst>
          </p:nvPr>
        </p:nvSpPr>
        <p:spPr>
          <a:xfrm>
            <a:off x="1544062" y="4659890"/>
            <a:ext cx="192761" cy="138547"/>
          </a:xfrm>
          <a:prstGeom prst="rect">
            <a:avLst/>
          </a:prstGeom>
          <a:noFill/>
        </p:spPr>
        <p:txBody>
          <a:bodyPr vert="horz" wrap="none" lIns="0" tIns="0" rIns="0" bIns="0" rtlCol="0" anchor="ctr" anchorCtr="0">
            <a:noAutofit/>
          </a:bodyPr>
          <a:lstStyle/>
          <a:p>
            <a:r>
              <a:rPr lang="cs-CZ" sz="894" spc="-11" dirty="0" err="1">
                <a:solidFill>
                  <a:schemeClr val="lt2"/>
                </a:solidFill>
                <a:latin typeface="Calibri" panose="020F0502020204030204" pitchFamily="34" charset="0"/>
              </a:rPr>
              <a:t>October</a:t>
            </a:r>
            <a:r>
              <a:rPr lang="cs-CZ" sz="894" spc="-11" dirty="0">
                <a:solidFill>
                  <a:schemeClr val="lt2"/>
                </a:solidFill>
                <a:latin typeface="Calibri" panose="020F0502020204030204" pitchFamily="34" charset="0"/>
              </a:rPr>
              <a:t> </a:t>
            </a:r>
            <a:endParaRPr lang="en-GB" sz="894" spc="-11" dirty="0">
              <a:solidFill>
                <a:schemeClr val="lt2"/>
              </a:solidFill>
              <a:latin typeface="Calibri" panose="020F0502020204030204" pitchFamily="34" charset="0"/>
            </a:endParaRPr>
          </a:p>
        </p:txBody>
      </p:sp>
      <p:sp>
        <p:nvSpPr>
          <p:cNvPr id="9" name="OTLSHAPE_TB_00000000000000000000000000000000_TimescaleInterval2">
            <a:extLst>
              <a:ext uri="{FF2B5EF4-FFF2-40B4-BE49-F238E27FC236}">
                <a16:creationId xmlns:a16="http://schemas.microsoft.com/office/drawing/2014/main" id="{4D4CEA29-DDE4-40D0-9B82-6DAF3FA0FFC4}"/>
              </a:ext>
            </a:extLst>
          </p:cNvPr>
          <p:cNvSpPr txBox="1"/>
          <p:nvPr>
            <p:custDataLst>
              <p:tags r:id="rId48"/>
            </p:custDataLst>
          </p:nvPr>
        </p:nvSpPr>
        <p:spPr>
          <a:xfrm>
            <a:off x="2319586" y="4659890"/>
            <a:ext cx="165100" cy="138547"/>
          </a:xfrm>
          <a:prstGeom prst="rect">
            <a:avLst/>
          </a:prstGeom>
          <a:noFill/>
        </p:spPr>
        <p:txBody>
          <a:bodyPr vert="horz" wrap="none" lIns="0" tIns="0" rIns="0" bIns="0" rtlCol="0" anchor="ctr" anchorCtr="0">
            <a:noAutofit/>
          </a:bodyPr>
          <a:lstStyle/>
          <a:p>
            <a:r>
              <a:rPr lang="cs-CZ" sz="894" spc="-11">
                <a:solidFill>
                  <a:schemeClr val="lt2"/>
                </a:solidFill>
                <a:latin typeface="Calibri" panose="020F0502020204030204" pitchFamily="34" charset="0"/>
              </a:rPr>
              <a:t>Novembe</a:t>
            </a:r>
            <a:r>
              <a:rPr lang="en-GB" sz="894" spc="-11">
                <a:solidFill>
                  <a:schemeClr val="lt2"/>
                </a:solidFill>
                <a:latin typeface="Calibri" panose="020F0502020204030204" pitchFamily="34" charset="0"/>
              </a:rPr>
              <a:t>r</a:t>
            </a:r>
            <a:endParaRPr lang="en-GB" sz="894" spc="-11" dirty="0">
              <a:solidFill>
                <a:schemeClr val="lt2"/>
              </a:solidFill>
              <a:latin typeface="Calibri" panose="020F0502020204030204" pitchFamily="34" charset="0"/>
            </a:endParaRPr>
          </a:p>
        </p:txBody>
      </p:sp>
      <p:sp>
        <p:nvSpPr>
          <p:cNvPr id="11" name="OTLSHAPE_TB_00000000000000000000000000000000_TimescaleInterval3">
            <a:extLst>
              <a:ext uri="{FF2B5EF4-FFF2-40B4-BE49-F238E27FC236}">
                <a16:creationId xmlns:a16="http://schemas.microsoft.com/office/drawing/2014/main" id="{F1C58A2A-13DF-4357-B4C3-355EB64E4B89}"/>
              </a:ext>
            </a:extLst>
          </p:cNvPr>
          <p:cNvSpPr txBox="1"/>
          <p:nvPr>
            <p:custDataLst>
              <p:tags r:id="rId49"/>
            </p:custDataLst>
          </p:nvPr>
        </p:nvSpPr>
        <p:spPr>
          <a:xfrm>
            <a:off x="3070093" y="4659890"/>
            <a:ext cx="206375" cy="138547"/>
          </a:xfrm>
          <a:prstGeom prst="rect">
            <a:avLst/>
          </a:prstGeom>
          <a:noFill/>
        </p:spPr>
        <p:txBody>
          <a:bodyPr vert="horz" wrap="none" lIns="0" tIns="0" rIns="0" bIns="0" rtlCol="0" anchor="ctr" anchorCtr="0">
            <a:noAutofit/>
          </a:bodyPr>
          <a:lstStyle/>
          <a:p>
            <a:r>
              <a:rPr lang="cs-CZ" sz="894" spc="-15">
                <a:solidFill>
                  <a:schemeClr val="lt2"/>
                </a:solidFill>
                <a:latin typeface="Calibri" panose="020F0502020204030204" pitchFamily="34" charset="0"/>
              </a:rPr>
              <a:t>December</a:t>
            </a:r>
            <a:endParaRPr lang="en-GB" sz="894" spc="-15" dirty="0">
              <a:solidFill>
                <a:schemeClr val="lt2"/>
              </a:solidFill>
              <a:latin typeface="Calibri" panose="020F0502020204030204" pitchFamily="34" charset="0"/>
            </a:endParaRPr>
          </a:p>
        </p:txBody>
      </p:sp>
      <p:sp>
        <p:nvSpPr>
          <p:cNvPr id="13" name="OTLSHAPE_TB_00000000000000000000000000000000_TimescaleInterval4">
            <a:extLst>
              <a:ext uri="{FF2B5EF4-FFF2-40B4-BE49-F238E27FC236}">
                <a16:creationId xmlns:a16="http://schemas.microsoft.com/office/drawing/2014/main" id="{B87D5ABA-740F-4CD9-B250-68FC5DF352ED}"/>
              </a:ext>
            </a:extLst>
          </p:cNvPr>
          <p:cNvSpPr txBox="1"/>
          <p:nvPr>
            <p:custDataLst>
              <p:tags r:id="rId50"/>
            </p:custDataLst>
          </p:nvPr>
        </p:nvSpPr>
        <p:spPr>
          <a:xfrm>
            <a:off x="3845617" y="4659890"/>
            <a:ext cx="156293" cy="138547"/>
          </a:xfrm>
          <a:prstGeom prst="rect">
            <a:avLst/>
          </a:prstGeom>
          <a:noFill/>
        </p:spPr>
        <p:txBody>
          <a:bodyPr vert="horz" wrap="none" lIns="0" tIns="0" rIns="0" bIns="0" rtlCol="0" anchor="ctr" anchorCtr="0">
            <a:noAutofit/>
          </a:bodyPr>
          <a:lstStyle/>
          <a:p>
            <a:r>
              <a:rPr lang="cs-CZ" sz="894" spc="-10">
                <a:solidFill>
                  <a:schemeClr val="lt2"/>
                </a:solidFill>
                <a:latin typeface="Calibri" panose="020F0502020204030204" pitchFamily="34" charset="0"/>
              </a:rPr>
              <a:t>January</a:t>
            </a:r>
            <a:endParaRPr lang="en-GB" sz="894" spc="-10" dirty="0">
              <a:solidFill>
                <a:schemeClr val="lt2"/>
              </a:solidFill>
              <a:latin typeface="Calibri" panose="020F0502020204030204" pitchFamily="34" charset="0"/>
            </a:endParaRPr>
          </a:p>
        </p:txBody>
      </p:sp>
      <p:sp>
        <p:nvSpPr>
          <p:cNvPr id="15" name="OTLSHAPE_TB_00000000000000000000000000000000_TimescaleInterval5">
            <a:extLst>
              <a:ext uri="{FF2B5EF4-FFF2-40B4-BE49-F238E27FC236}">
                <a16:creationId xmlns:a16="http://schemas.microsoft.com/office/drawing/2014/main" id="{E752A2A3-2AB5-4EB5-8EF3-2FE98281FB61}"/>
              </a:ext>
            </a:extLst>
          </p:cNvPr>
          <p:cNvSpPr txBox="1"/>
          <p:nvPr>
            <p:custDataLst>
              <p:tags r:id="rId51"/>
            </p:custDataLst>
          </p:nvPr>
        </p:nvSpPr>
        <p:spPr>
          <a:xfrm>
            <a:off x="4596124" y="4659890"/>
            <a:ext cx="122429" cy="138547"/>
          </a:xfrm>
          <a:prstGeom prst="rect">
            <a:avLst/>
          </a:prstGeom>
          <a:noFill/>
        </p:spPr>
        <p:txBody>
          <a:bodyPr vert="horz" wrap="none" lIns="0" tIns="0" rIns="0" bIns="0" rtlCol="0" anchor="ctr" anchorCtr="0">
            <a:noAutofit/>
          </a:bodyPr>
          <a:lstStyle/>
          <a:p>
            <a:r>
              <a:rPr lang="cs-CZ" sz="894" spc="-10">
                <a:solidFill>
                  <a:schemeClr val="lt2"/>
                </a:solidFill>
                <a:latin typeface="Calibri" panose="020F0502020204030204" pitchFamily="34" charset="0"/>
              </a:rPr>
              <a:t>February</a:t>
            </a:r>
            <a:endParaRPr lang="en-GB" sz="894" spc="-10" dirty="0">
              <a:solidFill>
                <a:schemeClr val="lt2"/>
              </a:solidFill>
              <a:latin typeface="Calibri" panose="020F0502020204030204" pitchFamily="34" charset="0"/>
            </a:endParaRPr>
          </a:p>
        </p:txBody>
      </p:sp>
      <p:sp>
        <p:nvSpPr>
          <p:cNvPr id="17" name="OTLSHAPE_TB_00000000000000000000000000000000_TimescaleInterval6">
            <a:extLst>
              <a:ext uri="{FF2B5EF4-FFF2-40B4-BE49-F238E27FC236}">
                <a16:creationId xmlns:a16="http://schemas.microsoft.com/office/drawing/2014/main" id="{370E963C-8A8E-4AC6-96EC-D6AF86DAC894}"/>
              </a:ext>
            </a:extLst>
          </p:cNvPr>
          <p:cNvSpPr txBox="1"/>
          <p:nvPr>
            <p:custDataLst>
              <p:tags r:id="rId52"/>
            </p:custDataLst>
          </p:nvPr>
        </p:nvSpPr>
        <p:spPr>
          <a:xfrm>
            <a:off x="5371648" y="4659890"/>
            <a:ext cx="178487" cy="138547"/>
          </a:xfrm>
          <a:prstGeom prst="rect">
            <a:avLst/>
          </a:prstGeom>
          <a:noFill/>
        </p:spPr>
        <p:txBody>
          <a:bodyPr vert="horz" wrap="none" lIns="0" tIns="0" rIns="0" bIns="0" rtlCol="0" anchor="ctr" anchorCtr="0">
            <a:noAutofit/>
          </a:bodyPr>
          <a:lstStyle/>
          <a:p>
            <a:r>
              <a:rPr lang="cs-CZ" sz="894" spc="-10">
                <a:solidFill>
                  <a:schemeClr val="lt2"/>
                </a:solidFill>
                <a:latin typeface="Calibri" panose="020F0502020204030204" pitchFamily="34" charset="0"/>
              </a:rPr>
              <a:t>March</a:t>
            </a:r>
            <a:endParaRPr lang="en-GB" sz="894" spc="-10" dirty="0">
              <a:solidFill>
                <a:schemeClr val="lt2"/>
              </a:solidFill>
              <a:latin typeface="Calibri" panose="020F0502020204030204" pitchFamily="34" charset="0"/>
            </a:endParaRPr>
          </a:p>
        </p:txBody>
      </p:sp>
      <p:sp>
        <p:nvSpPr>
          <p:cNvPr id="19" name="OTLSHAPE_TB_00000000000000000000000000000000_TimescaleInterval7">
            <a:extLst>
              <a:ext uri="{FF2B5EF4-FFF2-40B4-BE49-F238E27FC236}">
                <a16:creationId xmlns:a16="http://schemas.microsoft.com/office/drawing/2014/main" id="{210D8A28-B810-4BAF-9DAE-E783AAF59420}"/>
              </a:ext>
            </a:extLst>
          </p:cNvPr>
          <p:cNvSpPr txBox="1"/>
          <p:nvPr>
            <p:custDataLst>
              <p:tags r:id="rId53"/>
            </p:custDataLst>
          </p:nvPr>
        </p:nvSpPr>
        <p:spPr>
          <a:xfrm>
            <a:off x="6147173" y="4659890"/>
            <a:ext cx="169317" cy="138547"/>
          </a:xfrm>
          <a:prstGeom prst="rect">
            <a:avLst/>
          </a:prstGeom>
          <a:noFill/>
        </p:spPr>
        <p:txBody>
          <a:bodyPr vert="horz" wrap="none" lIns="0" tIns="0" rIns="0" bIns="0" rtlCol="0" anchor="ctr" anchorCtr="0">
            <a:noAutofit/>
          </a:bodyPr>
          <a:lstStyle/>
          <a:p>
            <a:r>
              <a:rPr lang="cs-CZ" sz="894" spc="-10">
                <a:solidFill>
                  <a:schemeClr val="lt2"/>
                </a:solidFill>
                <a:latin typeface="Calibri" panose="020F0502020204030204" pitchFamily="34" charset="0"/>
              </a:rPr>
              <a:t>April</a:t>
            </a:r>
            <a:endParaRPr lang="en-GB" sz="894" spc="-10" dirty="0">
              <a:solidFill>
                <a:schemeClr val="lt2"/>
              </a:solidFill>
              <a:latin typeface="Calibri" panose="020F0502020204030204" pitchFamily="34" charset="0"/>
            </a:endParaRPr>
          </a:p>
        </p:txBody>
      </p:sp>
      <p:sp>
        <p:nvSpPr>
          <p:cNvPr id="21" name="OTLSHAPE_TB_00000000000000000000000000000000_TimescaleInterval8">
            <a:extLst>
              <a:ext uri="{FF2B5EF4-FFF2-40B4-BE49-F238E27FC236}">
                <a16:creationId xmlns:a16="http://schemas.microsoft.com/office/drawing/2014/main" id="{A85E1B78-47B3-4BDD-A53F-31D9CA9B6A76}"/>
              </a:ext>
            </a:extLst>
          </p:cNvPr>
          <p:cNvSpPr txBox="1"/>
          <p:nvPr>
            <p:custDataLst>
              <p:tags r:id="rId54"/>
            </p:custDataLst>
          </p:nvPr>
        </p:nvSpPr>
        <p:spPr>
          <a:xfrm>
            <a:off x="6897680" y="4659890"/>
            <a:ext cx="161502" cy="138547"/>
          </a:xfrm>
          <a:prstGeom prst="rect">
            <a:avLst/>
          </a:prstGeom>
          <a:noFill/>
        </p:spPr>
        <p:txBody>
          <a:bodyPr vert="horz" wrap="none" lIns="0" tIns="0" rIns="0" bIns="0" rtlCol="0" anchor="ctr" anchorCtr="0">
            <a:noAutofit/>
          </a:bodyPr>
          <a:lstStyle/>
          <a:p>
            <a:r>
              <a:rPr lang="cs-CZ" sz="894" spc="-8">
                <a:solidFill>
                  <a:schemeClr val="lt2"/>
                </a:solidFill>
                <a:latin typeface="Calibri" panose="020F0502020204030204" pitchFamily="34" charset="0"/>
              </a:rPr>
              <a:t>May</a:t>
            </a:r>
            <a:endParaRPr lang="en-GB" sz="894" spc="-8" dirty="0">
              <a:solidFill>
                <a:schemeClr val="lt2"/>
              </a:solidFill>
              <a:latin typeface="Calibri" panose="020F0502020204030204" pitchFamily="34" charset="0"/>
            </a:endParaRPr>
          </a:p>
        </p:txBody>
      </p:sp>
      <p:sp>
        <p:nvSpPr>
          <p:cNvPr id="23" name="OTLSHAPE_TB_00000000000000000000000000000000_TimescaleInterval9">
            <a:extLst>
              <a:ext uri="{FF2B5EF4-FFF2-40B4-BE49-F238E27FC236}">
                <a16:creationId xmlns:a16="http://schemas.microsoft.com/office/drawing/2014/main" id="{10EA9FF8-EEEC-4E4C-9ED7-679F137EC7C5}"/>
              </a:ext>
            </a:extLst>
          </p:cNvPr>
          <p:cNvSpPr txBox="1"/>
          <p:nvPr>
            <p:custDataLst>
              <p:tags r:id="rId55"/>
            </p:custDataLst>
          </p:nvPr>
        </p:nvSpPr>
        <p:spPr>
          <a:xfrm>
            <a:off x="7673203" y="4659890"/>
            <a:ext cx="185738" cy="138547"/>
          </a:xfrm>
          <a:prstGeom prst="rect">
            <a:avLst/>
          </a:prstGeom>
          <a:noFill/>
        </p:spPr>
        <p:txBody>
          <a:bodyPr vert="horz" wrap="none" lIns="0" tIns="0" rIns="0" bIns="0" rtlCol="0" anchor="ctr" anchorCtr="0">
            <a:noAutofit/>
          </a:bodyPr>
          <a:lstStyle/>
          <a:p>
            <a:r>
              <a:rPr lang="cs-CZ" sz="894" spc="-11">
                <a:solidFill>
                  <a:schemeClr val="lt2"/>
                </a:solidFill>
                <a:latin typeface="Calibri" panose="020F0502020204030204" pitchFamily="34" charset="0"/>
              </a:rPr>
              <a:t>June</a:t>
            </a:r>
            <a:endParaRPr lang="en-GB" sz="894" spc="-11" dirty="0">
              <a:solidFill>
                <a:schemeClr val="lt2"/>
              </a:solidFill>
              <a:latin typeface="Calibri" panose="020F0502020204030204" pitchFamily="34" charset="0"/>
            </a:endParaRPr>
          </a:p>
        </p:txBody>
      </p:sp>
      <p:sp>
        <p:nvSpPr>
          <p:cNvPr id="24" name="OTLSHAPE_TB_00000000000000000000000000000000_MiddleTimescaleInterval1">
            <a:extLst>
              <a:ext uri="{FF2B5EF4-FFF2-40B4-BE49-F238E27FC236}">
                <a16:creationId xmlns:a16="http://schemas.microsoft.com/office/drawing/2014/main" id="{B06328A6-150B-484F-AE73-A3A24CF51ACB}"/>
              </a:ext>
            </a:extLst>
          </p:cNvPr>
          <p:cNvSpPr txBox="1"/>
          <p:nvPr>
            <p:custDataLst>
              <p:tags r:id="rId56"/>
            </p:custDataLst>
          </p:nvPr>
        </p:nvSpPr>
        <p:spPr>
          <a:xfrm>
            <a:off x="1544062" y="4815909"/>
            <a:ext cx="135454" cy="138547"/>
          </a:xfrm>
          <a:prstGeom prst="rect">
            <a:avLst/>
          </a:prstGeom>
          <a:noFill/>
        </p:spPr>
        <p:txBody>
          <a:bodyPr vert="horz" wrap="none" lIns="0" tIns="0" rIns="0" bIns="0" rtlCol="0" anchor="ctr" anchorCtr="0">
            <a:noAutofit/>
          </a:bodyPr>
          <a:lstStyle/>
          <a:p>
            <a:r>
              <a:rPr lang="cs-CZ" sz="894" spc="-15" dirty="0">
                <a:solidFill>
                  <a:schemeClr val="lt2"/>
                </a:solidFill>
                <a:latin typeface="Calibri" panose="020F0502020204030204" pitchFamily="34" charset="0"/>
              </a:rPr>
              <a:t>                                       </a:t>
            </a:r>
            <a:endParaRPr lang="en-GB" sz="894" spc="-15" dirty="0">
              <a:solidFill>
                <a:schemeClr val="lt2"/>
              </a:solidFill>
              <a:latin typeface="Calibri" panose="020F0502020204030204" pitchFamily="34" charset="0"/>
            </a:endParaRPr>
          </a:p>
        </p:txBody>
      </p:sp>
      <p:sp>
        <p:nvSpPr>
          <p:cNvPr id="26" name="OTLSHAPE_TB_00000000000000000000000000000000_MiddleTimescaleInterval2">
            <a:extLst>
              <a:ext uri="{FF2B5EF4-FFF2-40B4-BE49-F238E27FC236}">
                <a16:creationId xmlns:a16="http://schemas.microsoft.com/office/drawing/2014/main" id="{CEE8F6BC-3D18-4261-86C7-8F7561D29B4E}"/>
              </a:ext>
            </a:extLst>
          </p:cNvPr>
          <p:cNvSpPr txBox="1"/>
          <p:nvPr>
            <p:custDataLst>
              <p:tags r:id="rId57"/>
            </p:custDataLst>
          </p:nvPr>
        </p:nvSpPr>
        <p:spPr>
          <a:xfrm>
            <a:off x="2319586" y="4815909"/>
            <a:ext cx="135454" cy="138547"/>
          </a:xfrm>
          <a:prstGeom prst="rect">
            <a:avLst/>
          </a:prstGeom>
          <a:noFill/>
        </p:spPr>
        <p:txBody>
          <a:bodyPr vert="horz" wrap="none" lIns="0" tIns="0" rIns="0" bIns="0" rtlCol="0" anchor="ctr" anchorCtr="0">
            <a:noAutofit/>
          </a:bodyPr>
          <a:lstStyle/>
          <a:p>
            <a:endParaRPr lang="en-GB" sz="894" spc="-15" dirty="0">
              <a:solidFill>
                <a:schemeClr val="lt2"/>
              </a:solidFill>
              <a:latin typeface="Calibri" panose="020F0502020204030204" pitchFamily="34" charset="0"/>
            </a:endParaRPr>
          </a:p>
        </p:txBody>
      </p:sp>
      <p:sp>
        <p:nvSpPr>
          <p:cNvPr id="28" name="OTLSHAPE_TB_00000000000000000000000000000000_MiddleTimescaleInterval3">
            <a:extLst>
              <a:ext uri="{FF2B5EF4-FFF2-40B4-BE49-F238E27FC236}">
                <a16:creationId xmlns:a16="http://schemas.microsoft.com/office/drawing/2014/main" id="{D3A14654-D999-42BE-A74F-A8FC6EF44488}"/>
              </a:ext>
            </a:extLst>
          </p:cNvPr>
          <p:cNvSpPr txBox="1"/>
          <p:nvPr>
            <p:custDataLst>
              <p:tags r:id="rId58"/>
            </p:custDataLst>
          </p:nvPr>
        </p:nvSpPr>
        <p:spPr>
          <a:xfrm>
            <a:off x="4596124" y="4815909"/>
            <a:ext cx="135454" cy="138547"/>
          </a:xfrm>
          <a:prstGeom prst="rect">
            <a:avLst/>
          </a:prstGeom>
          <a:noFill/>
        </p:spPr>
        <p:txBody>
          <a:bodyPr vert="horz" wrap="none" lIns="0" tIns="0" rIns="0" bIns="0" rtlCol="0" anchor="ctr" anchorCtr="0">
            <a:noAutofit/>
          </a:bodyPr>
          <a:lstStyle/>
          <a:p>
            <a:endParaRPr lang="en-GB" sz="894" spc="-15" dirty="0">
              <a:solidFill>
                <a:schemeClr val="lt2"/>
              </a:solidFill>
              <a:latin typeface="Calibri" panose="020F0502020204030204" pitchFamily="34" charset="0"/>
            </a:endParaRPr>
          </a:p>
        </p:txBody>
      </p:sp>
      <p:sp>
        <p:nvSpPr>
          <p:cNvPr id="30" name="OTLSHAPE_TB_00000000000000000000000000000000_MiddleTimescaleInterval4">
            <a:extLst>
              <a:ext uri="{FF2B5EF4-FFF2-40B4-BE49-F238E27FC236}">
                <a16:creationId xmlns:a16="http://schemas.microsoft.com/office/drawing/2014/main" id="{A5897CC5-4AAA-4986-A182-45DA5C87AD93}"/>
              </a:ext>
            </a:extLst>
          </p:cNvPr>
          <p:cNvSpPr txBox="1"/>
          <p:nvPr>
            <p:custDataLst>
              <p:tags r:id="rId59"/>
            </p:custDataLst>
          </p:nvPr>
        </p:nvSpPr>
        <p:spPr>
          <a:xfrm>
            <a:off x="6897680" y="4815909"/>
            <a:ext cx="135454" cy="138547"/>
          </a:xfrm>
          <a:prstGeom prst="rect">
            <a:avLst/>
          </a:prstGeom>
          <a:noFill/>
        </p:spPr>
        <p:txBody>
          <a:bodyPr vert="horz" wrap="none" lIns="0" tIns="0" rIns="0" bIns="0" rtlCol="0" anchor="ctr" anchorCtr="0">
            <a:noAutofit/>
          </a:bodyPr>
          <a:lstStyle/>
          <a:p>
            <a:endParaRPr lang="en-GB" sz="894" spc="-15" dirty="0">
              <a:solidFill>
                <a:schemeClr val="lt2"/>
              </a:solidFill>
              <a:latin typeface="Calibri" panose="020F0502020204030204" pitchFamily="34" charset="0"/>
            </a:endParaRPr>
          </a:p>
        </p:txBody>
      </p:sp>
      <p:sp>
        <p:nvSpPr>
          <p:cNvPr id="31" name="OTLSHAPE_TB_00000000000000000000000000000000_BottomTimescaleInterval1">
            <a:extLst>
              <a:ext uri="{FF2B5EF4-FFF2-40B4-BE49-F238E27FC236}">
                <a16:creationId xmlns:a16="http://schemas.microsoft.com/office/drawing/2014/main" id="{14502D43-8AE8-4C4A-988A-2D5D91E1CF7C}"/>
              </a:ext>
            </a:extLst>
          </p:cNvPr>
          <p:cNvSpPr txBox="1"/>
          <p:nvPr>
            <p:custDataLst>
              <p:tags r:id="rId60"/>
            </p:custDataLst>
          </p:nvPr>
        </p:nvSpPr>
        <p:spPr>
          <a:xfrm>
            <a:off x="5432915" y="4979678"/>
            <a:ext cx="234440" cy="138547"/>
          </a:xfrm>
          <a:prstGeom prst="rect">
            <a:avLst/>
          </a:prstGeom>
          <a:noFill/>
        </p:spPr>
        <p:txBody>
          <a:bodyPr vert="horz" wrap="none" lIns="0" tIns="0" rIns="0" bIns="0" rtlCol="0" anchor="ctr" anchorCtr="0">
            <a:noAutofit/>
          </a:bodyPr>
          <a:lstStyle/>
          <a:p>
            <a:endParaRPr lang="en-GB" sz="894" spc="-11" dirty="0">
              <a:solidFill>
                <a:schemeClr val="lt2"/>
              </a:solidFill>
              <a:latin typeface="Calibri" panose="020F0502020204030204" pitchFamily="34" charset="0"/>
            </a:endParaRPr>
          </a:p>
        </p:txBody>
      </p:sp>
      <p:sp>
        <p:nvSpPr>
          <p:cNvPr id="34" name="OTLSHAPE_TB_00000000000000000000000000000000_TodayMarkerText" hidden="1">
            <a:extLst>
              <a:ext uri="{FF2B5EF4-FFF2-40B4-BE49-F238E27FC236}">
                <a16:creationId xmlns:a16="http://schemas.microsoft.com/office/drawing/2014/main" id="{216734AB-5B45-4A60-BC8E-9706C7B38CE0}"/>
              </a:ext>
            </a:extLst>
          </p:cNvPr>
          <p:cNvSpPr txBox="1"/>
          <p:nvPr>
            <p:custDataLst>
              <p:tags r:id="rId61"/>
            </p:custDataLst>
          </p:nvPr>
        </p:nvSpPr>
        <p:spPr>
          <a:xfrm>
            <a:off x="4590558" y="5014987"/>
            <a:ext cx="301366" cy="150041"/>
          </a:xfrm>
          <a:prstGeom prst="rect">
            <a:avLst/>
          </a:prstGeom>
          <a:noFill/>
        </p:spPr>
        <p:txBody>
          <a:bodyPr vert="horz" wrap="none" lIns="0" tIns="0" rIns="0" bIns="0" rtlCol="0" anchor="ctr" anchorCtr="0">
            <a:spAutoFit/>
          </a:bodyPr>
          <a:lstStyle/>
          <a:p>
            <a:pPr algn="ctr"/>
            <a:r>
              <a:rPr lang="en-GB" sz="975" spc="-10">
                <a:solidFill>
                  <a:schemeClr val="dk1"/>
                </a:solidFill>
                <a:latin typeface="Calibri" panose="020F0502020204030204" pitchFamily="34" charset="0"/>
              </a:rPr>
              <a:t>Today</a:t>
            </a:r>
          </a:p>
        </p:txBody>
      </p:sp>
      <p:sp>
        <p:nvSpPr>
          <p:cNvPr id="60" name="OTLSHAPE_SLT_47cbe89cdf5541999ae0d3ac526194f6_Duration" hidden="1">
            <a:extLst>
              <a:ext uri="{FF2B5EF4-FFF2-40B4-BE49-F238E27FC236}">
                <a16:creationId xmlns:a16="http://schemas.microsoft.com/office/drawing/2014/main" id="{E4BA8874-01B7-47AA-8B20-3BE29E82E910}"/>
              </a:ext>
            </a:extLst>
          </p:cNvPr>
          <p:cNvSpPr txBox="1"/>
          <p:nvPr>
            <p:custDataLst>
              <p:tags r:id="rId62"/>
            </p:custDataLst>
          </p:nvPr>
        </p:nvSpPr>
        <p:spPr>
          <a:xfrm>
            <a:off x="1248569" y="-247732"/>
            <a:ext cx="319881" cy="125099"/>
          </a:xfrm>
          <a:prstGeom prst="rect">
            <a:avLst/>
          </a:prstGeom>
          <a:noFill/>
        </p:spPr>
        <p:txBody>
          <a:bodyPr vert="horz" wrap="square" lIns="0" tIns="0" rIns="0" bIns="0" rtlCol="0" anchor="ctr" anchorCtr="0">
            <a:spAutoFit/>
          </a:bodyPr>
          <a:lstStyle/>
          <a:p>
            <a:r>
              <a:rPr lang="en-GB" sz="813">
                <a:solidFill>
                  <a:schemeClr val="accent2"/>
                </a:solidFill>
                <a:latin typeface="Calibri" panose="020F0502020204030204" pitchFamily="34" charset="0"/>
              </a:rPr>
              <a:t>53 days</a:t>
            </a:r>
          </a:p>
        </p:txBody>
      </p:sp>
      <p:sp>
        <p:nvSpPr>
          <p:cNvPr id="61" name="OTLSHAPE_SLT_47cbe89cdf5541999ae0d3ac526194f6_TextPercentage" hidden="1">
            <a:extLst>
              <a:ext uri="{FF2B5EF4-FFF2-40B4-BE49-F238E27FC236}">
                <a16:creationId xmlns:a16="http://schemas.microsoft.com/office/drawing/2014/main" id="{866E3789-3E68-492B-A8EE-8A5B4767B93C}"/>
              </a:ext>
            </a:extLst>
          </p:cNvPr>
          <p:cNvSpPr txBox="1"/>
          <p:nvPr>
            <p:custDataLst>
              <p:tags r:id="rId63"/>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a:solidFill>
                <a:srgbClr val="C0504D"/>
              </a:solidFill>
              <a:latin typeface="Calibri" panose="020F0502020204030204" pitchFamily="34" charset="0"/>
            </a:endParaRPr>
          </a:p>
        </p:txBody>
      </p:sp>
      <p:sp>
        <p:nvSpPr>
          <p:cNvPr id="62" name="OTLSHAPE_SLT_47cbe89cdf5541999ae0d3ac526194f6_JoinedDate" hidden="1">
            <a:extLst>
              <a:ext uri="{FF2B5EF4-FFF2-40B4-BE49-F238E27FC236}">
                <a16:creationId xmlns:a16="http://schemas.microsoft.com/office/drawing/2014/main" id="{D441041D-C8C8-4E55-82FC-D9D47ED5F881}"/>
              </a:ext>
            </a:extLst>
          </p:cNvPr>
          <p:cNvSpPr txBox="1"/>
          <p:nvPr>
            <p:custDataLst>
              <p:tags r:id="rId64"/>
            </p:custDataLst>
          </p:nvPr>
        </p:nvSpPr>
        <p:spPr>
          <a:xfrm>
            <a:off x="1248569" y="-680828"/>
            <a:ext cx="639763" cy="250197"/>
          </a:xfrm>
          <a:prstGeom prst="rect">
            <a:avLst/>
          </a:prstGeom>
          <a:noFill/>
        </p:spPr>
        <p:txBody>
          <a:bodyPr vert="horz" wrap="square" lIns="0" tIns="0" rIns="0" bIns="0" rtlCol="0" anchor="ctr" anchorCtr="0">
            <a:spAutoFit/>
          </a:bodyPr>
          <a:lstStyle/>
          <a:p>
            <a:r>
              <a:rPr lang="en-GB" sz="813">
                <a:solidFill>
                  <a:schemeClr val="dk2"/>
                </a:solidFill>
                <a:latin typeface="Calibri" panose="020F0502020204030204" pitchFamily="34" charset="0"/>
              </a:rPr>
              <a:t>Mar 1 - May 13</a:t>
            </a:r>
          </a:p>
        </p:txBody>
      </p:sp>
      <p:sp>
        <p:nvSpPr>
          <p:cNvPr id="63" name="OTLSHAPE_SLT_47cbe89cdf5541999ae0d3ac526194f6_StartDate" hidden="1">
            <a:extLst>
              <a:ext uri="{FF2B5EF4-FFF2-40B4-BE49-F238E27FC236}">
                <a16:creationId xmlns:a16="http://schemas.microsoft.com/office/drawing/2014/main" id="{2E30666E-4177-41CD-B17E-CACB39513D23}"/>
              </a:ext>
            </a:extLst>
          </p:cNvPr>
          <p:cNvSpPr txBox="1"/>
          <p:nvPr>
            <p:custDataLst>
              <p:tags r:id="rId65"/>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a:solidFill>
                <a:schemeClr val="dk2"/>
              </a:solidFill>
              <a:latin typeface="Calibri" panose="020F0502020204030204" pitchFamily="34" charset="0"/>
            </a:endParaRPr>
          </a:p>
        </p:txBody>
      </p:sp>
      <p:sp>
        <p:nvSpPr>
          <p:cNvPr id="64" name="OTLSHAPE_SLT_47cbe89cdf5541999ae0d3ac526194f6_EndDate" hidden="1">
            <a:extLst>
              <a:ext uri="{FF2B5EF4-FFF2-40B4-BE49-F238E27FC236}">
                <a16:creationId xmlns:a16="http://schemas.microsoft.com/office/drawing/2014/main" id="{ABAEE399-5460-40FC-8FCB-2B8C83866216}"/>
              </a:ext>
            </a:extLst>
          </p:cNvPr>
          <p:cNvSpPr txBox="1"/>
          <p:nvPr>
            <p:custDataLst>
              <p:tags r:id="rId66"/>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a:solidFill>
                <a:schemeClr val="dk2"/>
              </a:solidFill>
              <a:latin typeface="Calibri" panose="020F0502020204030204" pitchFamily="34" charset="0"/>
            </a:endParaRPr>
          </a:p>
        </p:txBody>
      </p:sp>
      <p:sp>
        <p:nvSpPr>
          <p:cNvPr id="65" name="OTLSHAPE_SLT_47cbe89cdf5541999ae0d3ac526194f6_Title">
            <a:extLst>
              <a:ext uri="{FF2B5EF4-FFF2-40B4-BE49-F238E27FC236}">
                <a16:creationId xmlns:a16="http://schemas.microsoft.com/office/drawing/2014/main" id="{5A04CC05-0410-4A5E-95CE-D02D3DEAFEDB}"/>
              </a:ext>
            </a:extLst>
          </p:cNvPr>
          <p:cNvSpPr txBox="1"/>
          <p:nvPr>
            <p:custDataLst>
              <p:tags r:id="rId67"/>
            </p:custDataLst>
          </p:nvPr>
        </p:nvSpPr>
        <p:spPr>
          <a:xfrm>
            <a:off x="1992061" y="3135732"/>
            <a:ext cx="1684095" cy="137602"/>
          </a:xfrm>
          <a:prstGeom prst="rect">
            <a:avLst/>
          </a:prstGeom>
          <a:noFill/>
        </p:spPr>
        <p:txBody>
          <a:bodyPr vert="horz" wrap="square" lIns="0" tIns="0" rIns="0" bIns="0" rtlCol="0" anchor="ctr" anchorCtr="0">
            <a:spAutoFit/>
          </a:bodyPr>
          <a:lstStyle/>
          <a:p>
            <a:pPr algn="ctr"/>
            <a:r>
              <a:rPr lang="cs-CZ" sz="894" spc="-3" dirty="0" err="1">
                <a:solidFill>
                  <a:schemeClr val="lt1"/>
                </a:solidFill>
                <a:latin typeface="Calibri" panose="020F0502020204030204" pitchFamily="34" charset="0"/>
              </a:rPr>
              <a:t>Application</a:t>
            </a:r>
            <a:r>
              <a:rPr lang="cs-CZ" sz="894" spc="-3" dirty="0">
                <a:solidFill>
                  <a:schemeClr val="lt1"/>
                </a:solidFill>
                <a:latin typeface="Calibri" panose="020F0502020204030204" pitchFamily="34" charset="0"/>
              </a:rPr>
              <a:t> </a:t>
            </a:r>
            <a:r>
              <a:rPr lang="cs-CZ" sz="894" spc="-3" dirty="0" err="1">
                <a:solidFill>
                  <a:schemeClr val="lt1"/>
                </a:solidFill>
                <a:latin typeface="Calibri" panose="020F0502020204030204" pitchFamily="34" charset="0"/>
              </a:rPr>
              <a:t>is</a:t>
            </a:r>
            <a:r>
              <a:rPr lang="cs-CZ" sz="894" spc="-3" dirty="0">
                <a:solidFill>
                  <a:schemeClr val="lt1"/>
                </a:solidFill>
                <a:latin typeface="Calibri" panose="020F0502020204030204" pitchFamily="34" charset="0"/>
              </a:rPr>
              <a:t> </a:t>
            </a:r>
            <a:r>
              <a:rPr lang="cs-CZ" sz="894" spc="-3" dirty="0" err="1">
                <a:solidFill>
                  <a:schemeClr val="lt1"/>
                </a:solidFill>
                <a:latin typeface="Calibri" panose="020F0502020204030204" pitchFamily="34" charset="0"/>
              </a:rPr>
              <a:t>submitted</a:t>
            </a:r>
            <a:endParaRPr lang="en-GB" sz="894" spc="-3" dirty="0">
              <a:solidFill>
                <a:schemeClr val="lt1"/>
              </a:solidFill>
              <a:latin typeface="Calibri" panose="020F0502020204030204" pitchFamily="34" charset="0"/>
            </a:endParaRPr>
          </a:p>
        </p:txBody>
      </p:sp>
      <p:sp>
        <p:nvSpPr>
          <p:cNvPr id="71" name="OTLSHAPE_SLT_546dc3323d74464a8ef6a4e6e53f36ea_TextPercentage" hidden="1">
            <a:extLst>
              <a:ext uri="{FF2B5EF4-FFF2-40B4-BE49-F238E27FC236}">
                <a16:creationId xmlns:a16="http://schemas.microsoft.com/office/drawing/2014/main" id="{73DEF6FD-E424-4BF4-8CE9-60707FFCE8B8}"/>
              </a:ext>
            </a:extLst>
          </p:cNvPr>
          <p:cNvSpPr txBox="1"/>
          <p:nvPr>
            <p:custDataLst>
              <p:tags r:id="rId68"/>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dirty="0">
              <a:solidFill>
                <a:srgbClr val="C0504D"/>
              </a:solidFill>
              <a:latin typeface="Calibri" panose="020F0502020204030204" pitchFamily="34" charset="0"/>
            </a:endParaRPr>
          </a:p>
        </p:txBody>
      </p:sp>
      <p:sp>
        <p:nvSpPr>
          <p:cNvPr id="72" name="OTLSHAPE_SLT_546dc3323d74464a8ef6a4e6e53f36ea_JoinedDate" hidden="1">
            <a:extLst>
              <a:ext uri="{FF2B5EF4-FFF2-40B4-BE49-F238E27FC236}">
                <a16:creationId xmlns:a16="http://schemas.microsoft.com/office/drawing/2014/main" id="{58405E50-ECB3-49BB-B85C-93C6EA4E61EC}"/>
              </a:ext>
            </a:extLst>
          </p:cNvPr>
          <p:cNvSpPr txBox="1"/>
          <p:nvPr>
            <p:custDataLst>
              <p:tags r:id="rId69"/>
            </p:custDataLst>
          </p:nvPr>
        </p:nvSpPr>
        <p:spPr>
          <a:xfrm>
            <a:off x="1248569" y="-555762"/>
            <a:ext cx="691356" cy="125099"/>
          </a:xfrm>
          <a:prstGeom prst="rect">
            <a:avLst/>
          </a:prstGeom>
          <a:noFill/>
        </p:spPr>
        <p:txBody>
          <a:bodyPr vert="horz" wrap="square" lIns="0" tIns="0" rIns="0" bIns="0" rtlCol="0" anchor="ctr" anchorCtr="0">
            <a:spAutoFit/>
          </a:bodyPr>
          <a:lstStyle/>
          <a:p>
            <a:pPr algn="r"/>
            <a:r>
              <a:rPr lang="en-GB" sz="813" dirty="0">
                <a:solidFill>
                  <a:schemeClr val="dk2"/>
                </a:solidFill>
                <a:latin typeface="Calibri" panose="020F0502020204030204" pitchFamily="34" charset="0"/>
              </a:rPr>
              <a:t>May 15 - Nov 30</a:t>
            </a:r>
          </a:p>
        </p:txBody>
      </p:sp>
      <p:sp>
        <p:nvSpPr>
          <p:cNvPr id="73" name="OTLSHAPE_SLT_546dc3323d74464a8ef6a4e6e53f36ea_StartDate" hidden="1">
            <a:extLst>
              <a:ext uri="{FF2B5EF4-FFF2-40B4-BE49-F238E27FC236}">
                <a16:creationId xmlns:a16="http://schemas.microsoft.com/office/drawing/2014/main" id="{7964F7A9-F08C-4B13-AF61-BFACCEA20298}"/>
              </a:ext>
            </a:extLst>
          </p:cNvPr>
          <p:cNvSpPr txBox="1"/>
          <p:nvPr>
            <p:custDataLst>
              <p:tags r:id="rId70"/>
            </p:custDataLst>
          </p:nvPr>
        </p:nvSpPr>
        <p:spPr>
          <a:xfrm>
            <a:off x="1248569" y="578204"/>
            <a:ext cx="0" cy="125099"/>
          </a:xfrm>
          <a:prstGeom prst="rect">
            <a:avLst/>
          </a:prstGeom>
          <a:noFill/>
        </p:spPr>
        <p:txBody>
          <a:bodyPr vert="horz" wrap="square" lIns="0" tIns="0" rIns="0" bIns="0" rtlCol="0" anchor="ctr" anchorCtr="0">
            <a:spAutoFit/>
          </a:bodyPr>
          <a:lstStyle/>
          <a:p>
            <a:pPr algn="r"/>
            <a:endParaRPr lang="en-GB" sz="813" dirty="0">
              <a:solidFill>
                <a:schemeClr val="dk2"/>
              </a:solidFill>
              <a:latin typeface="Calibri" panose="020F0502020204030204" pitchFamily="34" charset="0"/>
            </a:endParaRPr>
          </a:p>
        </p:txBody>
      </p:sp>
      <p:sp>
        <p:nvSpPr>
          <p:cNvPr id="74" name="OTLSHAPE_SLT_546dc3323d74464a8ef6a4e6e53f36ea_EndDate" hidden="1">
            <a:extLst>
              <a:ext uri="{FF2B5EF4-FFF2-40B4-BE49-F238E27FC236}">
                <a16:creationId xmlns:a16="http://schemas.microsoft.com/office/drawing/2014/main" id="{3C29A5D8-BF74-4B26-8697-C1A6AA4C2786}"/>
              </a:ext>
            </a:extLst>
          </p:cNvPr>
          <p:cNvSpPr txBox="1"/>
          <p:nvPr>
            <p:custDataLst>
              <p:tags r:id="rId71"/>
            </p:custDataLst>
          </p:nvPr>
        </p:nvSpPr>
        <p:spPr>
          <a:xfrm>
            <a:off x="1248569" y="578204"/>
            <a:ext cx="0" cy="125099"/>
          </a:xfrm>
          <a:prstGeom prst="rect">
            <a:avLst/>
          </a:prstGeom>
          <a:noFill/>
        </p:spPr>
        <p:txBody>
          <a:bodyPr vert="horz" wrap="square" lIns="0" tIns="0" rIns="0" bIns="0" rtlCol="0" anchor="ctr" anchorCtr="0">
            <a:spAutoFit/>
          </a:bodyPr>
          <a:lstStyle/>
          <a:p>
            <a:pPr algn="r"/>
            <a:endParaRPr lang="en-GB" sz="813" dirty="0">
              <a:solidFill>
                <a:schemeClr val="dk2"/>
              </a:solidFill>
              <a:latin typeface="Calibri" panose="020F0502020204030204" pitchFamily="34" charset="0"/>
            </a:endParaRPr>
          </a:p>
        </p:txBody>
      </p:sp>
      <p:sp>
        <p:nvSpPr>
          <p:cNvPr id="75" name="OTLSHAPE_SLT_546dc3323d74464a8ef6a4e6e53f36ea_Duration">
            <a:extLst>
              <a:ext uri="{FF2B5EF4-FFF2-40B4-BE49-F238E27FC236}">
                <a16:creationId xmlns:a16="http://schemas.microsoft.com/office/drawing/2014/main" id="{B2048A3B-E12D-4F44-932D-E5E340444ED9}"/>
              </a:ext>
            </a:extLst>
          </p:cNvPr>
          <p:cNvSpPr txBox="1"/>
          <p:nvPr>
            <p:custDataLst>
              <p:tags r:id="rId72"/>
            </p:custDataLst>
          </p:nvPr>
        </p:nvSpPr>
        <p:spPr>
          <a:xfrm>
            <a:off x="3780457" y="3371906"/>
            <a:ext cx="1538258" cy="125099"/>
          </a:xfrm>
          <a:prstGeom prst="rect">
            <a:avLst/>
          </a:prstGeom>
          <a:noFill/>
        </p:spPr>
        <p:txBody>
          <a:bodyPr vert="horz" wrap="square" lIns="0" tIns="0" rIns="0" bIns="0" rtlCol="0" anchor="ctr" anchorCtr="0">
            <a:spAutoFit/>
          </a:bodyPr>
          <a:lstStyle/>
          <a:p>
            <a:pPr algn="r"/>
            <a:r>
              <a:rPr lang="cs-CZ" sz="813" b="1" spc="-7" dirty="0">
                <a:solidFill>
                  <a:srgbClr val="737373"/>
                </a:solidFill>
                <a:latin typeface="Calibri" panose="020F0502020204030204" pitchFamily="34" charset="0"/>
              </a:rPr>
              <a:t>                         </a:t>
            </a:r>
            <a:r>
              <a:rPr lang="cs-CZ" sz="813" spc="-7" dirty="0">
                <a:solidFill>
                  <a:srgbClr val="737373"/>
                </a:solidFill>
                <a:latin typeface="Calibri" panose="020F0502020204030204" pitchFamily="34" charset="0"/>
              </a:rPr>
              <a:t>2</a:t>
            </a:r>
            <a:r>
              <a:rPr lang="en-GB" sz="813" spc="-7" dirty="0">
                <a:solidFill>
                  <a:srgbClr val="737373"/>
                </a:solidFill>
                <a:latin typeface="Calibri" panose="020F0502020204030204" pitchFamily="34" charset="0"/>
              </a:rPr>
              <a:t> </a:t>
            </a:r>
            <a:r>
              <a:rPr lang="cs-CZ" sz="813" spc="-7" dirty="0" err="1">
                <a:solidFill>
                  <a:srgbClr val="737373"/>
                </a:solidFill>
                <a:latin typeface="Calibri" panose="020F0502020204030204" pitchFamily="34" charset="0"/>
              </a:rPr>
              <a:t>weeks</a:t>
            </a:r>
            <a:endParaRPr lang="en-GB" sz="813" spc="-7" dirty="0">
              <a:solidFill>
                <a:srgbClr val="737373"/>
              </a:solidFill>
              <a:latin typeface="Calibri" panose="020F0502020204030204" pitchFamily="34" charset="0"/>
            </a:endParaRPr>
          </a:p>
        </p:txBody>
      </p:sp>
      <p:sp>
        <p:nvSpPr>
          <p:cNvPr id="82" name="OTLSHAPE_SLT_28acceab595148aaaf284528e0c2a9c6_Duration" hidden="1">
            <a:extLst>
              <a:ext uri="{FF2B5EF4-FFF2-40B4-BE49-F238E27FC236}">
                <a16:creationId xmlns:a16="http://schemas.microsoft.com/office/drawing/2014/main" id="{3E5C46A2-86FC-4CC9-85B6-A04FA2F26ED3}"/>
              </a:ext>
            </a:extLst>
          </p:cNvPr>
          <p:cNvSpPr txBox="1"/>
          <p:nvPr>
            <p:custDataLst>
              <p:tags r:id="rId73"/>
            </p:custDataLst>
          </p:nvPr>
        </p:nvSpPr>
        <p:spPr>
          <a:xfrm>
            <a:off x="1248569" y="-372766"/>
            <a:ext cx="319881" cy="125099"/>
          </a:xfrm>
          <a:prstGeom prst="rect">
            <a:avLst/>
          </a:prstGeom>
          <a:noFill/>
        </p:spPr>
        <p:txBody>
          <a:bodyPr vert="horz" wrap="square" lIns="0" tIns="0" rIns="0" bIns="0" rtlCol="0" anchor="ctr" anchorCtr="0">
            <a:spAutoFit/>
          </a:bodyPr>
          <a:lstStyle/>
          <a:p>
            <a:r>
              <a:rPr lang="en-GB" sz="813" dirty="0">
                <a:solidFill>
                  <a:schemeClr val="accent2"/>
                </a:solidFill>
                <a:latin typeface="Calibri" panose="020F0502020204030204" pitchFamily="34" charset="0"/>
              </a:rPr>
              <a:t>50 days</a:t>
            </a:r>
          </a:p>
        </p:txBody>
      </p:sp>
      <p:sp>
        <p:nvSpPr>
          <p:cNvPr id="83" name="OTLSHAPE_SLT_28acceab595148aaaf284528e0c2a9c6_TextPercentage" hidden="1">
            <a:extLst>
              <a:ext uri="{FF2B5EF4-FFF2-40B4-BE49-F238E27FC236}">
                <a16:creationId xmlns:a16="http://schemas.microsoft.com/office/drawing/2014/main" id="{7306C9BE-8886-419A-9C41-1C8F0C3E8992}"/>
              </a:ext>
            </a:extLst>
          </p:cNvPr>
          <p:cNvSpPr txBox="1"/>
          <p:nvPr>
            <p:custDataLst>
              <p:tags r:id="rId74"/>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dirty="0">
              <a:solidFill>
                <a:srgbClr val="C0504D"/>
              </a:solidFill>
              <a:latin typeface="Calibri" panose="020F0502020204030204" pitchFamily="34" charset="0"/>
            </a:endParaRPr>
          </a:p>
        </p:txBody>
      </p:sp>
      <p:sp>
        <p:nvSpPr>
          <p:cNvPr id="84" name="OTLSHAPE_SLT_28acceab595148aaaf284528e0c2a9c6_JoinedDate" hidden="1">
            <a:extLst>
              <a:ext uri="{FF2B5EF4-FFF2-40B4-BE49-F238E27FC236}">
                <a16:creationId xmlns:a16="http://schemas.microsoft.com/office/drawing/2014/main" id="{78D1D6EA-DEDD-4375-BF71-182759BB9AFC}"/>
              </a:ext>
            </a:extLst>
          </p:cNvPr>
          <p:cNvSpPr txBox="1"/>
          <p:nvPr>
            <p:custDataLst>
              <p:tags r:id="rId75"/>
            </p:custDataLst>
          </p:nvPr>
        </p:nvSpPr>
        <p:spPr>
          <a:xfrm>
            <a:off x="1248569" y="-560349"/>
            <a:ext cx="588169" cy="250197"/>
          </a:xfrm>
          <a:prstGeom prst="rect">
            <a:avLst/>
          </a:prstGeom>
          <a:noFill/>
        </p:spPr>
        <p:txBody>
          <a:bodyPr vert="horz" wrap="square" lIns="0" tIns="0" rIns="0" bIns="0" rtlCol="0" anchor="ctr" anchorCtr="0">
            <a:spAutoFit/>
          </a:bodyPr>
          <a:lstStyle/>
          <a:p>
            <a:r>
              <a:rPr lang="en-GB" sz="813" dirty="0">
                <a:solidFill>
                  <a:schemeClr val="dk2"/>
                </a:solidFill>
                <a:latin typeface="Calibri" panose="020F0502020204030204" pitchFamily="34" charset="0"/>
              </a:rPr>
              <a:t>Jun 3 - Aug 13</a:t>
            </a:r>
          </a:p>
        </p:txBody>
      </p:sp>
      <p:sp>
        <p:nvSpPr>
          <p:cNvPr id="85" name="OTLSHAPE_SLT_28acceab595148aaaf284528e0c2a9c6_StartDate" hidden="1">
            <a:extLst>
              <a:ext uri="{FF2B5EF4-FFF2-40B4-BE49-F238E27FC236}">
                <a16:creationId xmlns:a16="http://schemas.microsoft.com/office/drawing/2014/main" id="{DCAB9D57-3B35-46B3-B80A-EB4BF83820F9}"/>
              </a:ext>
            </a:extLst>
          </p:cNvPr>
          <p:cNvSpPr txBox="1"/>
          <p:nvPr>
            <p:custDataLst>
              <p:tags r:id="rId76"/>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dirty="0">
              <a:solidFill>
                <a:schemeClr val="dk2"/>
              </a:solidFill>
              <a:latin typeface="Calibri" panose="020F0502020204030204" pitchFamily="34" charset="0"/>
            </a:endParaRPr>
          </a:p>
        </p:txBody>
      </p:sp>
      <p:sp>
        <p:nvSpPr>
          <p:cNvPr id="86" name="OTLSHAPE_SLT_28acceab595148aaaf284528e0c2a9c6_EndDate" hidden="1">
            <a:extLst>
              <a:ext uri="{FF2B5EF4-FFF2-40B4-BE49-F238E27FC236}">
                <a16:creationId xmlns:a16="http://schemas.microsoft.com/office/drawing/2014/main" id="{F8F777A4-33CC-4E17-809A-C5C198AC8D51}"/>
              </a:ext>
            </a:extLst>
          </p:cNvPr>
          <p:cNvSpPr txBox="1"/>
          <p:nvPr>
            <p:custDataLst>
              <p:tags r:id="rId77"/>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dirty="0">
              <a:solidFill>
                <a:schemeClr val="dk2"/>
              </a:solidFill>
              <a:latin typeface="Calibri" panose="020F0502020204030204" pitchFamily="34" charset="0"/>
            </a:endParaRPr>
          </a:p>
        </p:txBody>
      </p:sp>
      <p:sp>
        <p:nvSpPr>
          <p:cNvPr id="90" name="OTLSHAPE_SLT_1548a45929d542f08ebbc364690e3865_Duration" hidden="1">
            <a:extLst>
              <a:ext uri="{FF2B5EF4-FFF2-40B4-BE49-F238E27FC236}">
                <a16:creationId xmlns:a16="http://schemas.microsoft.com/office/drawing/2014/main" id="{85668DE7-6C16-4E76-AE12-0910071B267B}"/>
              </a:ext>
            </a:extLst>
          </p:cNvPr>
          <p:cNvSpPr txBox="1"/>
          <p:nvPr>
            <p:custDataLst>
              <p:tags r:id="rId78"/>
            </p:custDataLst>
          </p:nvPr>
        </p:nvSpPr>
        <p:spPr>
          <a:xfrm>
            <a:off x="1248569" y="-372766"/>
            <a:ext cx="319881" cy="125099"/>
          </a:xfrm>
          <a:prstGeom prst="rect">
            <a:avLst/>
          </a:prstGeom>
          <a:noFill/>
        </p:spPr>
        <p:txBody>
          <a:bodyPr vert="horz" wrap="square" lIns="0" tIns="0" rIns="0" bIns="0" rtlCol="0" anchor="ctr" anchorCtr="0">
            <a:spAutoFit/>
          </a:bodyPr>
          <a:lstStyle/>
          <a:p>
            <a:r>
              <a:rPr lang="en-GB" sz="813" dirty="0">
                <a:solidFill>
                  <a:schemeClr val="accent2"/>
                </a:solidFill>
                <a:latin typeface="Calibri" panose="020F0502020204030204" pitchFamily="34" charset="0"/>
              </a:rPr>
              <a:t>50 days</a:t>
            </a:r>
          </a:p>
        </p:txBody>
      </p:sp>
      <p:sp>
        <p:nvSpPr>
          <p:cNvPr id="91" name="OTLSHAPE_SLT_1548a45929d542f08ebbc364690e3865_TextPercentage" hidden="1">
            <a:extLst>
              <a:ext uri="{FF2B5EF4-FFF2-40B4-BE49-F238E27FC236}">
                <a16:creationId xmlns:a16="http://schemas.microsoft.com/office/drawing/2014/main" id="{B3A66596-DBBF-4721-9402-2128B06CE5A0}"/>
              </a:ext>
            </a:extLst>
          </p:cNvPr>
          <p:cNvSpPr txBox="1"/>
          <p:nvPr>
            <p:custDataLst>
              <p:tags r:id="rId79"/>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dirty="0">
              <a:solidFill>
                <a:srgbClr val="C0504D"/>
              </a:solidFill>
              <a:latin typeface="Calibri" panose="020F0502020204030204" pitchFamily="34" charset="0"/>
            </a:endParaRPr>
          </a:p>
        </p:txBody>
      </p:sp>
      <p:sp>
        <p:nvSpPr>
          <p:cNvPr id="92" name="OTLSHAPE_SLT_1548a45929d542f08ebbc364690e3865_JoinedDate" hidden="1">
            <a:extLst>
              <a:ext uri="{FF2B5EF4-FFF2-40B4-BE49-F238E27FC236}">
                <a16:creationId xmlns:a16="http://schemas.microsoft.com/office/drawing/2014/main" id="{DD9CCA77-D0AF-4C78-A526-522D84361EA4}"/>
              </a:ext>
            </a:extLst>
          </p:cNvPr>
          <p:cNvSpPr txBox="1"/>
          <p:nvPr>
            <p:custDataLst>
              <p:tags r:id="rId80"/>
            </p:custDataLst>
          </p:nvPr>
        </p:nvSpPr>
        <p:spPr>
          <a:xfrm>
            <a:off x="1248569" y="-560317"/>
            <a:ext cx="650081" cy="125099"/>
          </a:xfrm>
          <a:prstGeom prst="rect">
            <a:avLst/>
          </a:prstGeom>
          <a:noFill/>
        </p:spPr>
        <p:txBody>
          <a:bodyPr vert="horz" wrap="square" lIns="0" tIns="0" rIns="0" bIns="0" rtlCol="0" anchor="ctr" anchorCtr="0">
            <a:spAutoFit/>
          </a:bodyPr>
          <a:lstStyle/>
          <a:p>
            <a:r>
              <a:rPr lang="en-GB" sz="813" dirty="0">
                <a:solidFill>
                  <a:schemeClr val="dk2"/>
                </a:solidFill>
                <a:latin typeface="Calibri" panose="020F0502020204030204" pitchFamily="34" charset="0"/>
              </a:rPr>
              <a:t>Aug 12 - Oct 22</a:t>
            </a:r>
          </a:p>
        </p:txBody>
      </p:sp>
      <p:sp>
        <p:nvSpPr>
          <p:cNvPr id="93" name="OTLSHAPE_SLT_1548a45929d542f08ebbc364690e3865_StartDate" hidden="1">
            <a:extLst>
              <a:ext uri="{FF2B5EF4-FFF2-40B4-BE49-F238E27FC236}">
                <a16:creationId xmlns:a16="http://schemas.microsoft.com/office/drawing/2014/main" id="{3238DC2B-DD36-4FA8-A37A-9D371A8259C2}"/>
              </a:ext>
            </a:extLst>
          </p:cNvPr>
          <p:cNvSpPr txBox="1"/>
          <p:nvPr>
            <p:custDataLst>
              <p:tags r:id="rId81"/>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dirty="0">
              <a:solidFill>
                <a:schemeClr val="dk2"/>
              </a:solidFill>
              <a:latin typeface="Calibri" panose="020F0502020204030204" pitchFamily="34" charset="0"/>
            </a:endParaRPr>
          </a:p>
        </p:txBody>
      </p:sp>
      <p:sp>
        <p:nvSpPr>
          <p:cNvPr id="94" name="OTLSHAPE_SLT_1548a45929d542f08ebbc364690e3865_EndDate" hidden="1">
            <a:extLst>
              <a:ext uri="{FF2B5EF4-FFF2-40B4-BE49-F238E27FC236}">
                <a16:creationId xmlns:a16="http://schemas.microsoft.com/office/drawing/2014/main" id="{A7DA490E-DE0B-4A43-A0E9-A6FD69737263}"/>
              </a:ext>
            </a:extLst>
          </p:cNvPr>
          <p:cNvSpPr txBox="1"/>
          <p:nvPr>
            <p:custDataLst>
              <p:tags r:id="rId82"/>
            </p:custDataLst>
          </p:nvPr>
        </p:nvSpPr>
        <p:spPr>
          <a:xfrm>
            <a:off x="1248569" y="578204"/>
            <a:ext cx="0" cy="125099"/>
          </a:xfrm>
          <a:prstGeom prst="rect">
            <a:avLst/>
          </a:prstGeom>
          <a:noFill/>
        </p:spPr>
        <p:txBody>
          <a:bodyPr vert="horz" wrap="square" lIns="0" tIns="0" rIns="0" bIns="0" rtlCol="0" anchor="ctr" anchorCtr="0">
            <a:spAutoFit/>
          </a:bodyPr>
          <a:lstStyle/>
          <a:p>
            <a:endParaRPr lang="en-GB" sz="813" dirty="0">
              <a:solidFill>
                <a:schemeClr val="dk2"/>
              </a:solidFill>
              <a:latin typeface="Calibri" panose="020F0502020204030204" pitchFamily="34" charset="0"/>
            </a:endParaRPr>
          </a:p>
        </p:txBody>
      </p:sp>
      <p:sp>
        <p:nvSpPr>
          <p:cNvPr id="101" name="OTLSHAPE_SLM_b88ca5efb0b24a708ea78aa5e75b5ec7_Date">
            <a:extLst>
              <a:ext uri="{FF2B5EF4-FFF2-40B4-BE49-F238E27FC236}">
                <a16:creationId xmlns:a16="http://schemas.microsoft.com/office/drawing/2014/main" id="{050DB9F2-034A-41F0-B50A-53DC754E82A6}"/>
              </a:ext>
            </a:extLst>
          </p:cNvPr>
          <p:cNvSpPr txBox="1"/>
          <p:nvPr>
            <p:custDataLst>
              <p:tags r:id="rId83"/>
            </p:custDataLst>
          </p:nvPr>
        </p:nvSpPr>
        <p:spPr>
          <a:xfrm>
            <a:off x="5300552" y="4000569"/>
            <a:ext cx="880754" cy="125099"/>
          </a:xfrm>
          <a:prstGeom prst="rect">
            <a:avLst/>
          </a:prstGeom>
          <a:noFill/>
        </p:spPr>
        <p:txBody>
          <a:bodyPr vert="horz" wrap="square" lIns="0" tIns="0" rIns="0" bIns="0" rtlCol="0" anchor="ctr" anchorCtr="0">
            <a:spAutoFit/>
          </a:bodyPr>
          <a:lstStyle/>
          <a:p>
            <a:pPr algn="r"/>
            <a:r>
              <a:rPr lang="cs-CZ" sz="813" spc="-5">
                <a:solidFill>
                  <a:schemeClr val="dk2"/>
                </a:solidFill>
                <a:latin typeface="Calibri" panose="020F0502020204030204" pitchFamily="34" charset="0"/>
              </a:rPr>
              <a:t>1st week of March</a:t>
            </a:r>
            <a:endParaRPr lang="en-GB" sz="813" spc="-5" dirty="0">
              <a:solidFill>
                <a:schemeClr val="dk2"/>
              </a:solidFill>
              <a:latin typeface="Calibri" panose="020F0502020204030204" pitchFamily="34" charset="0"/>
            </a:endParaRPr>
          </a:p>
        </p:txBody>
      </p:sp>
      <p:sp>
        <p:nvSpPr>
          <p:cNvPr id="123" name="OTLSHAPE_TB_00000000000000000000000000000000_TimescaleInterval10">
            <a:extLst>
              <a:ext uri="{FF2B5EF4-FFF2-40B4-BE49-F238E27FC236}">
                <a16:creationId xmlns:a16="http://schemas.microsoft.com/office/drawing/2014/main" id="{52A4734F-FA7F-D2EB-7232-204427A9C517}"/>
              </a:ext>
            </a:extLst>
          </p:cNvPr>
          <p:cNvSpPr txBox="1"/>
          <p:nvPr>
            <p:custDataLst>
              <p:tags r:id="rId84"/>
            </p:custDataLst>
          </p:nvPr>
        </p:nvSpPr>
        <p:spPr>
          <a:xfrm>
            <a:off x="8423711" y="4659890"/>
            <a:ext cx="175830" cy="138547"/>
          </a:xfrm>
          <a:prstGeom prst="rect">
            <a:avLst/>
          </a:prstGeom>
          <a:noFill/>
        </p:spPr>
        <p:txBody>
          <a:bodyPr vert="horz" wrap="none" lIns="0" tIns="0" rIns="0" bIns="0" rtlCol="0" anchor="ctr" anchorCtr="0">
            <a:noAutofit/>
          </a:bodyPr>
          <a:lstStyle/>
          <a:p>
            <a:r>
              <a:rPr lang="cs-CZ" sz="894" spc="-11">
                <a:solidFill>
                  <a:schemeClr val="lt2"/>
                </a:solidFill>
                <a:latin typeface="Calibri" panose="020F0502020204030204" pitchFamily="34" charset="0"/>
              </a:rPr>
              <a:t>July</a:t>
            </a:r>
            <a:endParaRPr lang="en-US" sz="894" spc="-11" dirty="0">
              <a:solidFill>
                <a:schemeClr val="lt2"/>
              </a:solidFill>
              <a:latin typeface="Calibri" panose="020F0502020204030204" pitchFamily="34" charset="0"/>
            </a:endParaRPr>
          </a:p>
        </p:txBody>
      </p:sp>
      <p:cxnSp>
        <p:nvCxnSpPr>
          <p:cNvPr id="8" name="OTLSHAPE_TB_00000000000000000000000000000000_Separator1">
            <a:extLst>
              <a:ext uri="{FF2B5EF4-FFF2-40B4-BE49-F238E27FC236}">
                <a16:creationId xmlns:a16="http://schemas.microsoft.com/office/drawing/2014/main" id="{A918933F-9C4D-4BF7-9669-7D519780C88F}"/>
              </a:ext>
            </a:extLst>
          </p:cNvPr>
          <p:cNvCxnSpPr/>
          <p:nvPr>
            <p:custDataLst>
              <p:tags r:id="rId85"/>
            </p:custDataLst>
          </p:nvPr>
        </p:nvCxnSpPr>
        <p:spPr>
          <a:xfrm>
            <a:off x="2267992"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OTLSHAPE_TB_00000000000000000000000000000000_Separator2">
            <a:extLst>
              <a:ext uri="{FF2B5EF4-FFF2-40B4-BE49-F238E27FC236}">
                <a16:creationId xmlns:a16="http://schemas.microsoft.com/office/drawing/2014/main" id="{7E2571A4-D619-4BA2-BC6F-8B6C4334CC6C}"/>
              </a:ext>
            </a:extLst>
          </p:cNvPr>
          <p:cNvCxnSpPr/>
          <p:nvPr>
            <p:custDataLst>
              <p:tags r:id="rId86"/>
            </p:custDataLst>
          </p:nvPr>
        </p:nvCxnSpPr>
        <p:spPr>
          <a:xfrm>
            <a:off x="3018499"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OTLSHAPE_TB_00000000000000000000000000000000_Separator3">
            <a:extLst>
              <a:ext uri="{FF2B5EF4-FFF2-40B4-BE49-F238E27FC236}">
                <a16:creationId xmlns:a16="http://schemas.microsoft.com/office/drawing/2014/main" id="{96C4264C-77BC-4855-AFC2-3636F39AC14F}"/>
              </a:ext>
            </a:extLst>
          </p:cNvPr>
          <p:cNvCxnSpPr>
            <a:cxnSpLocks/>
          </p:cNvCxnSpPr>
          <p:nvPr>
            <p:custDataLst>
              <p:tags r:id="rId87"/>
            </p:custDataLst>
          </p:nvPr>
        </p:nvCxnSpPr>
        <p:spPr>
          <a:xfrm>
            <a:off x="3794023" y="4654868"/>
            <a:ext cx="0" cy="299588"/>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OTLSHAPE_TB_00000000000000000000000000000000_Separator4">
            <a:extLst>
              <a:ext uri="{FF2B5EF4-FFF2-40B4-BE49-F238E27FC236}">
                <a16:creationId xmlns:a16="http://schemas.microsoft.com/office/drawing/2014/main" id="{07388664-099C-4252-B03B-E2C5A30A53F0}"/>
              </a:ext>
            </a:extLst>
          </p:cNvPr>
          <p:cNvCxnSpPr/>
          <p:nvPr>
            <p:custDataLst>
              <p:tags r:id="rId88"/>
            </p:custDataLst>
          </p:nvPr>
        </p:nvCxnSpPr>
        <p:spPr>
          <a:xfrm>
            <a:off x="4544530"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OTLSHAPE_TB_00000000000000000000000000000000_Separator5">
            <a:extLst>
              <a:ext uri="{FF2B5EF4-FFF2-40B4-BE49-F238E27FC236}">
                <a16:creationId xmlns:a16="http://schemas.microsoft.com/office/drawing/2014/main" id="{1DD8C416-CEA6-49D8-9311-A3520A4F328D}"/>
              </a:ext>
            </a:extLst>
          </p:cNvPr>
          <p:cNvCxnSpPr/>
          <p:nvPr>
            <p:custDataLst>
              <p:tags r:id="rId89"/>
            </p:custDataLst>
          </p:nvPr>
        </p:nvCxnSpPr>
        <p:spPr>
          <a:xfrm>
            <a:off x="5320054"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OTLSHAPE_TB_00000000000000000000000000000000_Separator6">
            <a:extLst>
              <a:ext uri="{FF2B5EF4-FFF2-40B4-BE49-F238E27FC236}">
                <a16:creationId xmlns:a16="http://schemas.microsoft.com/office/drawing/2014/main" id="{464600FE-6933-4AF8-9D64-CC8C8FA87C9F}"/>
              </a:ext>
            </a:extLst>
          </p:cNvPr>
          <p:cNvCxnSpPr/>
          <p:nvPr>
            <p:custDataLst>
              <p:tags r:id="rId90"/>
            </p:custDataLst>
          </p:nvPr>
        </p:nvCxnSpPr>
        <p:spPr>
          <a:xfrm>
            <a:off x="6095578"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OTLSHAPE_TB_00000000000000000000000000000000_Separator7">
            <a:extLst>
              <a:ext uri="{FF2B5EF4-FFF2-40B4-BE49-F238E27FC236}">
                <a16:creationId xmlns:a16="http://schemas.microsoft.com/office/drawing/2014/main" id="{79670AD2-6AA3-4E4B-9F16-821D4D15DC8E}"/>
              </a:ext>
            </a:extLst>
          </p:cNvPr>
          <p:cNvCxnSpPr/>
          <p:nvPr>
            <p:custDataLst>
              <p:tags r:id="rId91"/>
            </p:custDataLst>
          </p:nvPr>
        </p:nvCxnSpPr>
        <p:spPr>
          <a:xfrm>
            <a:off x="6846086"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OTLSHAPE_TB_00000000000000000000000000000000_Separator8">
            <a:extLst>
              <a:ext uri="{FF2B5EF4-FFF2-40B4-BE49-F238E27FC236}">
                <a16:creationId xmlns:a16="http://schemas.microsoft.com/office/drawing/2014/main" id="{9EB8BD56-3616-4C19-884E-2C2340D12BAB}"/>
              </a:ext>
            </a:extLst>
          </p:cNvPr>
          <p:cNvCxnSpPr/>
          <p:nvPr>
            <p:custDataLst>
              <p:tags r:id="rId92"/>
            </p:custDataLst>
          </p:nvPr>
        </p:nvCxnSpPr>
        <p:spPr>
          <a:xfrm>
            <a:off x="7621609"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OTLSHAPE_TB_00000000000000000000000000000000_MiddleSeparator1">
            <a:extLst>
              <a:ext uri="{FF2B5EF4-FFF2-40B4-BE49-F238E27FC236}">
                <a16:creationId xmlns:a16="http://schemas.microsoft.com/office/drawing/2014/main" id="{1698B314-1A53-4A71-A8FA-62FB41478DD8}"/>
              </a:ext>
            </a:extLst>
          </p:cNvPr>
          <p:cNvCxnSpPr>
            <a:cxnSpLocks/>
          </p:cNvCxnSpPr>
          <p:nvPr>
            <p:custDataLst>
              <p:tags r:id="rId93"/>
            </p:custDataLst>
          </p:nvPr>
        </p:nvCxnSpPr>
        <p:spPr>
          <a:xfrm flipV="1">
            <a:off x="2267992" y="4798436"/>
            <a:ext cx="0" cy="12451"/>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OTLSHAPE_TB_00000000000000000000000000000000_MiddleSeparator2">
            <a:extLst>
              <a:ext uri="{FF2B5EF4-FFF2-40B4-BE49-F238E27FC236}">
                <a16:creationId xmlns:a16="http://schemas.microsoft.com/office/drawing/2014/main" id="{7308B1AB-C3E3-498C-8A7A-E8E186567A85}"/>
              </a:ext>
            </a:extLst>
          </p:cNvPr>
          <p:cNvCxnSpPr>
            <a:cxnSpLocks/>
          </p:cNvCxnSpPr>
          <p:nvPr>
            <p:custDataLst>
              <p:tags r:id="rId94"/>
            </p:custDataLst>
          </p:nvPr>
        </p:nvCxnSpPr>
        <p:spPr>
          <a:xfrm>
            <a:off x="4544530" y="4810887"/>
            <a:ext cx="0" cy="299588"/>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OTLSHAPE_TB_00000000000000000000000000000000_MiddleSeparator3">
            <a:extLst>
              <a:ext uri="{FF2B5EF4-FFF2-40B4-BE49-F238E27FC236}">
                <a16:creationId xmlns:a16="http://schemas.microsoft.com/office/drawing/2014/main" id="{0DB5CF9B-5107-4EEC-853D-93AA10338487}"/>
              </a:ext>
            </a:extLst>
          </p:cNvPr>
          <p:cNvCxnSpPr/>
          <p:nvPr>
            <p:custDataLst>
              <p:tags r:id="rId95"/>
            </p:custDataLst>
          </p:nvPr>
        </p:nvCxnSpPr>
        <p:spPr>
          <a:xfrm>
            <a:off x="6846086" y="4810887"/>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OTLSHAPE_TB_00000000000000000000000000000000_Separator9">
            <a:extLst>
              <a:ext uri="{FF2B5EF4-FFF2-40B4-BE49-F238E27FC236}">
                <a16:creationId xmlns:a16="http://schemas.microsoft.com/office/drawing/2014/main" id="{EBD95792-C478-59AB-1526-402A5F1DB592}"/>
              </a:ext>
            </a:extLst>
          </p:cNvPr>
          <p:cNvCxnSpPr/>
          <p:nvPr>
            <p:custDataLst>
              <p:tags r:id="rId96"/>
            </p:custDataLst>
          </p:nvPr>
        </p:nvCxnSpPr>
        <p:spPr>
          <a:xfrm>
            <a:off x="8372116" y="4654868"/>
            <a:ext cx="0" cy="148590"/>
          </a:xfrm>
          <a:prstGeom prst="line">
            <a:avLst/>
          </a:prstGeom>
          <a:ln w="9525" cap="flat" cmpd="sng" algn="ctr">
            <a:solidFill>
              <a:schemeClr val="lt2">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OTLSHAPE_M_2009909a950c4dd3b1ed5b07e002b02d_Shape">
            <a:extLst>
              <a:ext uri="{FF2B5EF4-FFF2-40B4-BE49-F238E27FC236}">
                <a16:creationId xmlns:a16="http://schemas.microsoft.com/office/drawing/2014/main" id="{9D338D67-FAE4-46B8-94D6-B58833BD98D7}"/>
              </a:ext>
            </a:extLst>
          </p:cNvPr>
          <p:cNvSpPr/>
          <p:nvPr>
            <p:custDataLst>
              <p:tags r:id="rId97"/>
            </p:custDataLst>
          </p:nvPr>
        </p:nvSpPr>
        <p:spPr>
          <a:xfrm>
            <a:off x="5231728" y="4802995"/>
            <a:ext cx="185738" cy="206375"/>
          </a:xfrm>
          <a:prstGeom prst="triangle">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TLSHAPE_M_2009909a950c4dd3b1ed5b07e002b02d_Title">
            <a:extLst>
              <a:ext uri="{FF2B5EF4-FFF2-40B4-BE49-F238E27FC236}">
                <a16:creationId xmlns:a16="http://schemas.microsoft.com/office/drawing/2014/main" id="{E493ED41-A85C-452C-A649-A55EF21CEA0C}"/>
              </a:ext>
            </a:extLst>
          </p:cNvPr>
          <p:cNvSpPr txBox="1"/>
          <p:nvPr>
            <p:custDataLst>
              <p:tags r:id="rId98"/>
            </p:custDataLst>
          </p:nvPr>
        </p:nvSpPr>
        <p:spPr>
          <a:xfrm>
            <a:off x="5164717" y="5234028"/>
            <a:ext cx="846138" cy="275204"/>
          </a:xfrm>
          <a:prstGeom prst="rect">
            <a:avLst/>
          </a:prstGeom>
          <a:noFill/>
        </p:spPr>
        <p:txBody>
          <a:bodyPr vert="horz" wrap="square" lIns="0" tIns="0" rIns="0" bIns="0" rtlCol="0" anchor="ctr" anchorCtr="0">
            <a:spAutoFit/>
          </a:bodyPr>
          <a:lstStyle/>
          <a:p>
            <a:pPr algn="ctr"/>
            <a:r>
              <a:rPr lang="cs-CZ" sz="894" spc="-5" dirty="0" err="1">
                <a:solidFill>
                  <a:schemeClr val="dk1"/>
                </a:solidFill>
                <a:latin typeface="Calibri" panose="020F0502020204030204" pitchFamily="34" charset="0"/>
              </a:rPr>
              <a:t>Annoncement</a:t>
            </a:r>
            <a:r>
              <a:rPr lang="cs-CZ" sz="894" spc="-5" dirty="0">
                <a:solidFill>
                  <a:schemeClr val="dk1"/>
                </a:solidFill>
                <a:latin typeface="Calibri" panose="020F0502020204030204" pitchFamily="34" charset="0"/>
              </a:rPr>
              <a:t> to</a:t>
            </a:r>
            <a:r>
              <a:rPr lang="en-GB" sz="894" spc="-5" dirty="0">
                <a:solidFill>
                  <a:schemeClr val="dk1"/>
                </a:solidFill>
                <a:latin typeface="Calibri" panose="020F0502020204030204" pitchFamily="34" charset="0"/>
              </a:rPr>
              <a:t> </a:t>
            </a:r>
            <a:r>
              <a:rPr lang="cs-CZ" sz="894" spc="-5" dirty="0" err="1">
                <a:solidFill>
                  <a:schemeClr val="dk1"/>
                </a:solidFill>
                <a:latin typeface="Calibri" panose="020F0502020204030204" pitchFamily="34" charset="0"/>
              </a:rPr>
              <a:t>Applicants</a:t>
            </a:r>
            <a:endParaRPr lang="en-GB" sz="894" spc="-5" dirty="0">
              <a:solidFill>
                <a:schemeClr val="dk1"/>
              </a:solidFill>
              <a:latin typeface="Calibri" panose="020F0502020204030204" pitchFamily="34" charset="0"/>
            </a:endParaRPr>
          </a:p>
        </p:txBody>
      </p:sp>
      <p:sp>
        <p:nvSpPr>
          <p:cNvPr id="121" name="Title 1">
            <a:extLst>
              <a:ext uri="{FF2B5EF4-FFF2-40B4-BE49-F238E27FC236}">
                <a16:creationId xmlns:a16="http://schemas.microsoft.com/office/drawing/2014/main" id="{0C2A833B-064B-07E4-69C9-9A006769AF55}"/>
              </a:ext>
            </a:extLst>
          </p:cNvPr>
          <p:cNvSpPr>
            <a:spLocks noGrp="1"/>
          </p:cNvSpPr>
          <p:nvPr/>
        </p:nvSpPr>
        <p:spPr>
          <a:xfrm>
            <a:off x="249462" y="881650"/>
            <a:ext cx="7317515" cy="335610"/>
          </a:xfrm>
          <a:prstGeom prst="rect">
            <a:avLst/>
          </a:prstGeom>
        </p:spPr>
        <p:txBody>
          <a:bodyPr vert="horz" lIns="74295" tIns="37148" rIns="74295" bIns="37148" rtlCol="0" anchor="b">
            <a:noAutofit/>
          </a:bodyPr>
          <a:lstStyle>
            <a:lvl1pPr algn="l" defTabSz="914400" rtl="0" eaLnBrk="1" latinLnBrk="0" hangingPunct="1">
              <a:spcBef>
                <a:spcPct val="0"/>
              </a:spcBef>
              <a:buNone/>
              <a:defRPr sz="3600" kern="1200">
                <a:solidFill>
                  <a:schemeClr val="bg1"/>
                </a:solidFill>
                <a:latin typeface="+mj-lt"/>
                <a:ea typeface="+mj-ea"/>
                <a:cs typeface="+mj-cs"/>
              </a:defRPr>
            </a:lvl1pPr>
          </a:lstStyle>
          <a:p>
            <a:endParaRPr lang="en-US" sz="1625" dirty="0">
              <a:solidFill>
                <a:srgbClr val="D86344"/>
              </a:solidFill>
              <a:latin typeface="+mn-lt"/>
              <a:ea typeface="Open Sans" panose="020B0606030504020204" pitchFamily="34" charset="0"/>
              <a:cs typeface="Segoe UI" panose="020B0502040204020203" pitchFamily="34" charset="0"/>
            </a:endParaRPr>
          </a:p>
        </p:txBody>
      </p:sp>
      <p:sp>
        <p:nvSpPr>
          <p:cNvPr id="112" name="OTLSHAPE_M_5204c68710c34dcaa62d3d7619136cd9_Shape">
            <a:extLst>
              <a:ext uri="{FF2B5EF4-FFF2-40B4-BE49-F238E27FC236}">
                <a16:creationId xmlns:a16="http://schemas.microsoft.com/office/drawing/2014/main" id="{FA9C9411-E306-5BC1-19E1-7452F863E5BE}"/>
              </a:ext>
            </a:extLst>
          </p:cNvPr>
          <p:cNvSpPr/>
          <p:nvPr>
            <p:custDataLst>
              <p:tags r:id="rId99"/>
            </p:custDataLst>
          </p:nvPr>
        </p:nvSpPr>
        <p:spPr>
          <a:xfrm>
            <a:off x="1408144" y="4788107"/>
            <a:ext cx="185738" cy="206375"/>
          </a:xfrm>
          <a:prstGeom prst="triangle">
            <a:avLst/>
          </a:prstGeom>
          <a:solidFill>
            <a:schemeClr val="accent6"/>
          </a:solidFill>
          <a:ln w="14288" cap="flat" cmpd="sng" algn="ctr">
            <a:noFill/>
            <a:prstDash val="solid"/>
            <a:miter lim="800000"/>
          </a:ln>
          <a:effectLst/>
          <a:extLst>
            <a:ext uri="{91240B29-F687-4F45-9708-019B960494DF}">
              <a14:hiddenLine xmlns:a14="http://schemas.microsoft.com/office/drawing/2010/main" w="14288" cap="flat" cmpd="sng" algn="ctr">
                <a:solidFill>
                  <a:srgbClr val="DE3232"/>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TLSHAPE_M_2009909a950c4dd3b1ed5b07e002b02d_Date">
            <a:extLst>
              <a:ext uri="{FF2B5EF4-FFF2-40B4-BE49-F238E27FC236}">
                <a16:creationId xmlns:a16="http://schemas.microsoft.com/office/drawing/2014/main" id="{5FA8C8ED-502B-B2C2-3702-58E5EF8DE16C}"/>
              </a:ext>
            </a:extLst>
          </p:cNvPr>
          <p:cNvSpPr txBox="1"/>
          <p:nvPr>
            <p:custDataLst>
              <p:tags r:id="rId100"/>
            </p:custDataLst>
          </p:nvPr>
        </p:nvSpPr>
        <p:spPr>
          <a:xfrm>
            <a:off x="1344901" y="5018123"/>
            <a:ext cx="681038" cy="150041"/>
          </a:xfrm>
          <a:prstGeom prst="rect">
            <a:avLst/>
          </a:prstGeom>
          <a:noFill/>
        </p:spPr>
        <p:txBody>
          <a:bodyPr vert="horz" wrap="square" lIns="0" tIns="0" rIns="0" bIns="0" rtlCol="0" anchor="ctr" anchorCtr="0">
            <a:spAutoFit/>
          </a:bodyPr>
          <a:lstStyle/>
          <a:p>
            <a:pPr algn="ctr"/>
            <a:r>
              <a:rPr lang="cs-CZ" sz="975" b="1" spc="-5" dirty="0">
                <a:solidFill>
                  <a:schemeClr val="dk2"/>
                </a:solidFill>
                <a:latin typeface="Calibri" panose="020F0502020204030204" pitchFamily="34" charset="0"/>
              </a:rPr>
              <a:t>Call 1 Open</a:t>
            </a:r>
          </a:p>
        </p:txBody>
      </p:sp>
      <p:sp>
        <p:nvSpPr>
          <p:cNvPr id="118" name="OTLSHAPE_M_2009909a950c4dd3b1ed5b07e002b02d_Date">
            <a:extLst>
              <a:ext uri="{FF2B5EF4-FFF2-40B4-BE49-F238E27FC236}">
                <a16:creationId xmlns:a16="http://schemas.microsoft.com/office/drawing/2014/main" id="{21CE3FC1-E86A-8EE7-66C3-07A1AF67A304}"/>
              </a:ext>
            </a:extLst>
          </p:cNvPr>
          <p:cNvSpPr txBox="1"/>
          <p:nvPr>
            <p:custDataLst>
              <p:tags r:id="rId101"/>
            </p:custDataLst>
          </p:nvPr>
        </p:nvSpPr>
        <p:spPr>
          <a:xfrm>
            <a:off x="1349136" y="5187502"/>
            <a:ext cx="681038" cy="125099"/>
          </a:xfrm>
          <a:prstGeom prst="rect">
            <a:avLst/>
          </a:prstGeom>
          <a:noFill/>
        </p:spPr>
        <p:txBody>
          <a:bodyPr vert="horz" wrap="square" lIns="0" tIns="0" rIns="0" bIns="0" rtlCol="0" anchor="ctr" anchorCtr="0">
            <a:spAutoFit/>
          </a:bodyPr>
          <a:lstStyle/>
          <a:p>
            <a:pPr algn="ctr"/>
            <a:r>
              <a:rPr lang="en-GB" sz="813" spc="-5" dirty="0">
                <a:solidFill>
                  <a:schemeClr val="dk2"/>
                </a:solidFill>
                <a:latin typeface="Calibri" panose="020F0502020204030204" pitchFamily="34" charset="0"/>
              </a:rPr>
              <a:t>October 1, 202</a:t>
            </a:r>
            <a:r>
              <a:rPr lang="cs-CZ" sz="813" spc="-5" dirty="0">
                <a:solidFill>
                  <a:schemeClr val="dk2"/>
                </a:solidFill>
                <a:latin typeface="Calibri" panose="020F0502020204030204" pitchFamily="34" charset="0"/>
              </a:rPr>
              <a:t>4</a:t>
            </a:r>
            <a:endParaRPr lang="en-GB" sz="813" spc="-5" dirty="0">
              <a:solidFill>
                <a:schemeClr val="dk2"/>
              </a:solidFill>
              <a:latin typeface="Calibri" panose="020F0502020204030204" pitchFamily="34" charset="0"/>
            </a:endParaRPr>
          </a:p>
        </p:txBody>
      </p:sp>
      <p:sp>
        <p:nvSpPr>
          <p:cNvPr id="120" name="OTLSHAPE_M_5204c68710c34dcaa62d3d7619136cd9_Shape">
            <a:extLst>
              <a:ext uri="{FF2B5EF4-FFF2-40B4-BE49-F238E27FC236}">
                <a16:creationId xmlns:a16="http://schemas.microsoft.com/office/drawing/2014/main" id="{186C27D7-775A-9697-BB1E-33C2175B5F2A}"/>
              </a:ext>
            </a:extLst>
          </p:cNvPr>
          <p:cNvSpPr/>
          <p:nvPr>
            <p:custDataLst>
              <p:tags r:id="rId102"/>
            </p:custDataLst>
          </p:nvPr>
        </p:nvSpPr>
        <p:spPr>
          <a:xfrm>
            <a:off x="4465479" y="4795783"/>
            <a:ext cx="185738" cy="206375"/>
          </a:xfrm>
          <a:prstGeom prst="triangle">
            <a:avLst/>
          </a:prstGeom>
          <a:solidFill>
            <a:schemeClr val="accent6"/>
          </a:solidFill>
          <a:ln w="14288" cap="flat" cmpd="sng" algn="ctr">
            <a:noFill/>
            <a:prstDash val="solid"/>
            <a:miter lim="800000"/>
          </a:ln>
          <a:effectLst/>
          <a:extLst>
            <a:ext uri="{91240B29-F687-4F45-9708-019B960494DF}">
              <a14:hiddenLine xmlns:a14="http://schemas.microsoft.com/office/drawing/2010/main" w="14288" cap="flat" cmpd="sng" algn="ctr">
                <a:solidFill>
                  <a:srgbClr val="DE3232"/>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TLSHAPE_M_2009909a950c4dd3b1ed5b07e002b02d_Date">
            <a:extLst>
              <a:ext uri="{FF2B5EF4-FFF2-40B4-BE49-F238E27FC236}">
                <a16:creationId xmlns:a16="http://schemas.microsoft.com/office/drawing/2014/main" id="{410B2B63-BBA3-1AEC-4F35-DDF4E2FE89FC}"/>
              </a:ext>
            </a:extLst>
          </p:cNvPr>
          <p:cNvSpPr txBox="1"/>
          <p:nvPr>
            <p:custDataLst>
              <p:tags r:id="rId103"/>
            </p:custDataLst>
          </p:nvPr>
        </p:nvSpPr>
        <p:spPr>
          <a:xfrm>
            <a:off x="4217829" y="5071548"/>
            <a:ext cx="681038" cy="300082"/>
          </a:xfrm>
          <a:prstGeom prst="rect">
            <a:avLst/>
          </a:prstGeom>
          <a:noFill/>
        </p:spPr>
        <p:txBody>
          <a:bodyPr vert="horz" wrap="square" lIns="0" tIns="0" rIns="0" bIns="0" rtlCol="0" anchor="ctr" anchorCtr="0">
            <a:spAutoFit/>
          </a:bodyPr>
          <a:lstStyle/>
          <a:p>
            <a:pPr algn="ctr"/>
            <a:r>
              <a:rPr lang="cs-CZ" sz="975" b="1" spc="-5" dirty="0">
                <a:solidFill>
                  <a:schemeClr val="dk2"/>
                </a:solidFill>
                <a:latin typeface="Calibri" panose="020F0502020204030204" pitchFamily="34" charset="0"/>
              </a:rPr>
              <a:t>Call 1 </a:t>
            </a:r>
            <a:r>
              <a:rPr lang="cs-CZ" sz="975" b="1" spc="-5" dirty="0" err="1">
                <a:solidFill>
                  <a:schemeClr val="dk2"/>
                </a:solidFill>
                <a:latin typeface="Calibri" panose="020F0502020204030204" pitchFamily="34" charset="0"/>
              </a:rPr>
              <a:t>Closed</a:t>
            </a:r>
            <a:endParaRPr lang="cs-CZ" sz="975" b="1" spc="-5" dirty="0">
              <a:solidFill>
                <a:schemeClr val="dk2"/>
              </a:solidFill>
              <a:latin typeface="Calibri" panose="020F0502020204030204" pitchFamily="34" charset="0"/>
            </a:endParaRPr>
          </a:p>
          <a:p>
            <a:pPr algn="ctr"/>
            <a:r>
              <a:rPr lang="cs-CZ" sz="975" b="1" spc="-5" dirty="0">
                <a:solidFill>
                  <a:schemeClr val="dk2"/>
                </a:solidFill>
                <a:latin typeface="Calibri" panose="020F0502020204030204" pitchFamily="34" charset="0"/>
              </a:rPr>
              <a:t>Call 2 Open</a:t>
            </a:r>
          </a:p>
        </p:txBody>
      </p:sp>
      <p:sp>
        <p:nvSpPr>
          <p:cNvPr id="127" name="OTLSHAPE_SLT_546dc3323d74464a8ef6a4e6e53f36ea_Shape">
            <a:extLst>
              <a:ext uri="{FF2B5EF4-FFF2-40B4-BE49-F238E27FC236}">
                <a16:creationId xmlns:a16="http://schemas.microsoft.com/office/drawing/2014/main" id="{CAE0971D-2FCA-4593-9D2A-64CC720543A1}"/>
              </a:ext>
            </a:extLst>
          </p:cNvPr>
          <p:cNvSpPr/>
          <p:nvPr>
            <p:custDataLst>
              <p:tags r:id="rId104"/>
            </p:custDataLst>
          </p:nvPr>
        </p:nvSpPr>
        <p:spPr>
          <a:xfrm>
            <a:off x="4953000" y="3625605"/>
            <a:ext cx="392068" cy="106251"/>
          </a:xfrm>
          <a:prstGeom prst="leftRightArrow">
            <a:avLst>
              <a:gd name="adj1" fmla="val 75000"/>
              <a:gd name="adj2" fmla="val 50000"/>
            </a:avLst>
          </a:prstGeom>
          <a:solidFill>
            <a:schemeClr val="accent5"/>
          </a:solidFill>
          <a:ln w="14288" cap="flat" cmpd="sng" algn="ctr">
            <a:noFill/>
            <a:prstDash val="solid"/>
            <a:miter lim="800000"/>
          </a:ln>
          <a:effectLst/>
          <a:extLst>
            <a:ext uri="{91240B29-F687-4F45-9708-019B960494DF}">
              <a14:hiddenLine xmlns:a14="http://schemas.microsoft.com/office/drawing/2010/main" w="14288" cap="flat" cmpd="sng" algn="ctr">
                <a:solidFill>
                  <a:srgbClr val="DE3232"/>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OTLSHAPE_SLM_b88ca5efb0b24a708ea78aa5e75b5ec7_Title">
            <a:extLst>
              <a:ext uri="{FF2B5EF4-FFF2-40B4-BE49-F238E27FC236}">
                <a16:creationId xmlns:a16="http://schemas.microsoft.com/office/drawing/2014/main" id="{62880160-9CB9-20F4-934B-4D12A3BB7991}"/>
              </a:ext>
            </a:extLst>
          </p:cNvPr>
          <p:cNvSpPr txBox="1"/>
          <p:nvPr>
            <p:custDataLst>
              <p:tags r:id="rId105"/>
            </p:custDataLst>
          </p:nvPr>
        </p:nvSpPr>
        <p:spPr>
          <a:xfrm>
            <a:off x="5262745" y="3853751"/>
            <a:ext cx="650081" cy="137602"/>
          </a:xfrm>
          <a:prstGeom prst="rect">
            <a:avLst/>
          </a:prstGeom>
          <a:noFill/>
        </p:spPr>
        <p:txBody>
          <a:bodyPr vert="horz" wrap="square" lIns="0" tIns="0" rIns="0" bIns="0" rtlCol="0" anchor="ctr" anchorCtr="0">
            <a:spAutoFit/>
          </a:bodyPr>
          <a:lstStyle/>
          <a:p>
            <a:pPr algn="r"/>
            <a:r>
              <a:rPr lang="cs-CZ" sz="894" spc="-5" dirty="0" err="1">
                <a:solidFill>
                  <a:schemeClr val="dk1"/>
                </a:solidFill>
                <a:latin typeface="Calibri" panose="020F0502020204030204" pitchFamily="34" charset="0"/>
              </a:rPr>
              <a:t>Final</a:t>
            </a:r>
            <a:r>
              <a:rPr lang="cs-CZ" sz="894" spc="-5" dirty="0">
                <a:solidFill>
                  <a:schemeClr val="dk1"/>
                </a:solidFill>
                <a:latin typeface="Calibri" panose="020F0502020204030204" pitchFamily="34" charset="0"/>
              </a:rPr>
              <a:t> List</a:t>
            </a:r>
            <a:endParaRPr lang="en-GB" sz="894" spc="-5" dirty="0">
              <a:solidFill>
                <a:schemeClr val="dk1"/>
              </a:solidFill>
              <a:latin typeface="Calibri" panose="020F0502020204030204" pitchFamily="34" charset="0"/>
            </a:endParaRPr>
          </a:p>
        </p:txBody>
      </p:sp>
      <p:sp>
        <p:nvSpPr>
          <p:cNvPr id="139" name="OTLSHAPE_SLM_b88ca5efb0b24a708ea78aa5e75b5ec7_Title">
            <a:extLst>
              <a:ext uri="{FF2B5EF4-FFF2-40B4-BE49-F238E27FC236}">
                <a16:creationId xmlns:a16="http://schemas.microsoft.com/office/drawing/2014/main" id="{A0F29D29-1148-3CC3-6221-360552B118B2}"/>
              </a:ext>
            </a:extLst>
          </p:cNvPr>
          <p:cNvSpPr txBox="1"/>
          <p:nvPr>
            <p:custDataLst>
              <p:tags r:id="rId106"/>
            </p:custDataLst>
          </p:nvPr>
        </p:nvSpPr>
        <p:spPr>
          <a:xfrm>
            <a:off x="5382775" y="4171616"/>
            <a:ext cx="650081" cy="275204"/>
          </a:xfrm>
          <a:prstGeom prst="rect">
            <a:avLst/>
          </a:prstGeom>
          <a:noFill/>
        </p:spPr>
        <p:txBody>
          <a:bodyPr vert="horz" wrap="square" lIns="0" tIns="0" rIns="0" bIns="0" rtlCol="0" anchor="ctr" anchorCtr="0">
            <a:spAutoFit/>
          </a:bodyPr>
          <a:lstStyle/>
          <a:p>
            <a:pPr algn="ctr"/>
            <a:r>
              <a:rPr lang="cs-CZ" sz="894" spc="-5" dirty="0" err="1">
                <a:solidFill>
                  <a:schemeClr val="dk1"/>
                </a:solidFill>
                <a:latin typeface="Calibri" panose="020F0502020204030204" pitchFamily="34" charset="0"/>
              </a:rPr>
              <a:t>Notification</a:t>
            </a:r>
            <a:r>
              <a:rPr lang="cs-CZ" sz="894" spc="-5" dirty="0">
                <a:solidFill>
                  <a:schemeClr val="dk1"/>
                </a:solidFill>
                <a:latin typeface="Calibri" panose="020F0502020204030204" pitchFamily="34" charset="0"/>
              </a:rPr>
              <a:t> </a:t>
            </a:r>
            <a:r>
              <a:rPr lang="cs-CZ" sz="894" spc="-5" dirty="0" err="1">
                <a:solidFill>
                  <a:schemeClr val="dk1"/>
                </a:solidFill>
                <a:latin typeface="Calibri" panose="020F0502020204030204" pitchFamily="34" charset="0"/>
              </a:rPr>
              <a:t>letter</a:t>
            </a:r>
            <a:endParaRPr lang="en-GB" sz="894" spc="-5" dirty="0">
              <a:solidFill>
                <a:schemeClr val="dk1"/>
              </a:solidFill>
              <a:latin typeface="Calibri" panose="020F0502020204030204" pitchFamily="34" charset="0"/>
            </a:endParaRPr>
          </a:p>
        </p:txBody>
      </p:sp>
      <p:sp>
        <p:nvSpPr>
          <p:cNvPr id="141" name="OTLSHAPE_SLT_546dc3323d74464a8ef6a4e6e53f36ea_Duration">
            <a:extLst>
              <a:ext uri="{FF2B5EF4-FFF2-40B4-BE49-F238E27FC236}">
                <a16:creationId xmlns:a16="http://schemas.microsoft.com/office/drawing/2014/main" id="{1DF98E49-C180-6395-9AF4-913534B56BBC}"/>
              </a:ext>
            </a:extLst>
          </p:cNvPr>
          <p:cNvSpPr txBox="1"/>
          <p:nvPr>
            <p:custDataLst>
              <p:tags r:id="rId107"/>
            </p:custDataLst>
          </p:nvPr>
        </p:nvSpPr>
        <p:spPr>
          <a:xfrm>
            <a:off x="4202671" y="3601287"/>
            <a:ext cx="1538258" cy="125099"/>
          </a:xfrm>
          <a:prstGeom prst="rect">
            <a:avLst/>
          </a:prstGeom>
          <a:noFill/>
        </p:spPr>
        <p:txBody>
          <a:bodyPr vert="horz" wrap="square" lIns="0" tIns="0" rIns="0" bIns="0" rtlCol="0" anchor="ctr" anchorCtr="0">
            <a:spAutoFit/>
          </a:bodyPr>
          <a:lstStyle/>
          <a:p>
            <a:pPr algn="r"/>
            <a:r>
              <a:rPr lang="cs-CZ" sz="813" b="1" spc="-7" dirty="0">
                <a:solidFill>
                  <a:srgbClr val="737373"/>
                </a:solidFill>
                <a:latin typeface="Calibri" panose="020F0502020204030204" pitchFamily="34" charset="0"/>
              </a:rPr>
              <a:t>                         </a:t>
            </a:r>
            <a:r>
              <a:rPr lang="cs-CZ" sz="813" spc="-7" dirty="0">
                <a:solidFill>
                  <a:srgbClr val="737373"/>
                </a:solidFill>
                <a:latin typeface="Calibri" panose="020F0502020204030204" pitchFamily="34" charset="0"/>
              </a:rPr>
              <a:t>2</a:t>
            </a:r>
            <a:r>
              <a:rPr lang="en-GB" sz="813" spc="-7" dirty="0">
                <a:solidFill>
                  <a:srgbClr val="737373"/>
                </a:solidFill>
                <a:latin typeface="Calibri" panose="020F0502020204030204" pitchFamily="34" charset="0"/>
              </a:rPr>
              <a:t> </a:t>
            </a:r>
            <a:r>
              <a:rPr lang="cs-CZ" sz="813" spc="-7" dirty="0" err="1">
                <a:solidFill>
                  <a:srgbClr val="737373"/>
                </a:solidFill>
                <a:latin typeface="Calibri" panose="020F0502020204030204" pitchFamily="34" charset="0"/>
              </a:rPr>
              <a:t>weeks</a:t>
            </a:r>
            <a:endParaRPr lang="en-GB" sz="813" spc="-7" dirty="0">
              <a:solidFill>
                <a:srgbClr val="737373"/>
              </a:solidFill>
              <a:latin typeface="Calibri" panose="020F0502020204030204" pitchFamily="34" charset="0"/>
            </a:endParaRPr>
          </a:p>
        </p:txBody>
      </p:sp>
      <p:sp>
        <p:nvSpPr>
          <p:cNvPr id="145" name="OTLSHAPE_M_2009909a950c4dd3b1ed5b07e002b02d_Date">
            <a:extLst>
              <a:ext uri="{FF2B5EF4-FFF2-40B4-BE49-F238E27FC236}">
                <a16:creationId xmlns:a16="http://schemas.microsoft.com/office/drawing/2014/main" id="{4C732834-A1D5-A5C3-5E76-80FA7D9F1071}"/>
              </a:ext>
            </a:extLst>
          </p:cNvPr>
          <p:cNvSpPr txBox="1"/>
          <p:nvPr>
            <p:custDataLst>
              <p:tags r:id="rId108"/>
            </p:custDataLst>
          </p:nvPr>
        </p:nvSpPr>
        <p:spPr>
          <a:xfrm>
            <a:off x="5051064" y="5113259"/>
            <a:ext cx="998140" cy="125099"/>
          </a:xfrm>
          <a:prstGeom prst="rect">
            <a:avLst/>
          </a:prstGeom>
          <a:noFill/>
        </p:spPr>
        <p:txBody>
          <a:bodyPr vert="horz" wrap="square" lIns="0" tIns="0" rIns="0" bIns="0" rtlCol="0" anchor="ctr" anchorCtr="0">
            <a:spAutoFit/>
          </a:bodyPr>
          <a:lstStyle/>
          <a:p>
            <a:pPr algn="ctr"/>
            <a:r>
              <a:rPr lang="cs-CZ" sz="813" spc="-5" dirty="0">
                <a:solidFill>
                  <a:schemeClr val="dk2"/>
                </a:solidFill>
                <a:latin typeface="Calibri" panose="020F0502020204030204" pitchFamily="34" charset="0"/>
              </a:rPr>
              <a:t>1st </a:t>
            </a:r>
            <a:r>
              <a:rPr lang="cs-CZ" sz="813" spc="-5" dirty="0" err="1">
                <a:solidFill>
                  <a:schemeClr val="dk2"/>
                </a:solidFill>
                <a:latin typeface="Calibri" panose="020F0502020204030204" pitchFamily="34" charset="0"/>
              </a:rPr>
              <a:t>week</a:t>
            </a:r>
            <a:r>
              <a:rPr lang="cs-CZ" sz="813" spc="-5" dirty="0">
                <a:solidFill>
                  <a:schemeClr val="dk2"/>
                </a:solidFill>
                <a:latin typeface="Calibri" panose="020F0502020204030204" pitchFamily="34" charset="0"/>
              </a:rPr>
              <a:t> </a:t>
            </a:r>
            <a:r>
              <a:rPr lang="cs-CZ" sz="813" spc="-5" dirty="0" err="1">
                <a:solidFill>
                  <a:schemeClr val="dk2"/>
                </a:solidFill>
                <a:latin typeface="Calibri" panose="020F0502020204030204" pitchFamily="34" charset="0"/>
              </a:rPr>
              <a:t>of</a:t>
            </a:r>
            <a:r>
              <a:rPr lang="cs-CZ" sz="813" spc="-5" dirty="0">
                <a:solidFill>
                  <a:schemeClr val="dk2"/>
                </a:solidFill>
                <a:latin typeface="Calibri" panose="020F0502020204030204" pitchFamily="34" charset="0"/>
              </a:rPr>
              <a:t> </a:t>
            </a:r>
            <a:r>
              <a:rPr lang="cs-CZ" sz="813" spc="-5" dirty="0" err="1">
                <a:solidFill>
                  <a:schemeClr val="dk2"/>
                </a:solidFill>
                <a:latin typeface="Calibri" panose="020F0502020204030204" pitchFamily="34" charset="0"/>
              </a:rPr>
              <a:t>March</a:t>
            </a:r>
            <a:endParaRPr lang="en-GB" sz="813" spc="-5" dirty="0">
              <a:solidFill>
                <a:schemeClr val="dk2"/>
              </a:solidFill>
              <a:latin typeface="Calibri" panose="020F0502020204030204" pitchFamily="34" charset="0"/>
            </a:endParaRPr>
          </a:p>
        </p:txBody>
      </p:sp>
      <p:sp>
        <p:nvSpPr>
          <p:cNvPr id="5" name="OTLSHAPE_M_2009909a950c4dd3b1ed5b07e002b02d_Date">
            <a:extLst>
              <a:ext uri="{FF2B5EF4-FFF2-40B4-BE49-F238E27FC236}">
                <a16:creationId xmlns:a16="http://schemas.microsoft.com/office/drawing/2014/main" id="{3AAF40AE-04BF-36B9-33CC-83664F0B9BD2}"/>
              </a:ext>
            </a:extLst>
          </p:cNvPr>
          <p:cNvSpPr txBox="1"/>
          <p:nvPr>
            <p:custDataLst>
              <p:tags r:id="rId109"/>
            </p:custDataLst>
          </p:nvPr>
        </p:nvSpPr>
        <p:spPr>
          <a:xfrm>
            <a:off x="4144051" y="5363623"/>
            <a:ext cx="808949" cy="125099"/>
          </a:xfrm>
          <a:prstGeom prst="rect">
            <a:avLst/>
          </a:prstGeom>
          <a:noFill/>
        </p:spPr>
        <p:txBody>
          <a:bodyPr vert="horz" wrap="square" lIns="0" tIns="0" rIns="0" bIns="0" rtlCol="0" anchor="ctr" anchorCtr="0">
            <a:spAutoFit/>
          </a:bodyPr>
          <a:lstStyle/>
          <a:p>
            <a:pPr algn="ctr"/>
            <a:r>
              <a:rPr lang="cs-CZ" sz="813" spc="-5" dirty="0" err="1">
                <a:solidFill>
                  <a:schemeClr val="dk2"/>
                </a:solidFill>
                <a:latin typeface="Calibri" panose="020F0502020204030204" pitchFamily="34" charset="0"/>
              </a:rPr>
              <a:t>January</a:t>
            </a:r>
            <a:r>
              <a:rPr lang="en-GB" sz="813" spc="-5" dirty="0">
                <a:solidFill>
                  <a:schemeClr val="dk2"/>
                </a:solidFill>
                <a:latin typeface="Calibri" panose="020F0502020204030204" pitchFamily="34" charset="0"/>
              </a:rPr>
              <a:t> </a:t>
            </a:r>
            <a:r>
              <a:rPr lang="cs-CZ" sz="813" spc="-5" dirty="0">
                <a:solidFill>
                  <a:schemeClr val="dk2"/>
                </a:solidFill>
                <a:latin typeface="Calibri" panose="020F0502020204030204" pitchFamily="34" charset="0"/>
              </a:rPr>
              <a:t>3</a:t>
            </a:r>
            <a:r>
              <a:rPr lang="en-GB" sz="813" spc="-5" dirty="0">
                <a:solidFill>
                  <a:schemeClr val="dk2"/>
                </a:solidFill>
                <a:latin typeface="Calibri" panose="020F0502020204030204" pitchFamily="34" charset="0"/>
              </a:rPr>
              <a:t>1, 202</a:t>
            </a:r>
            <a:r>
              <a:rPr lang="cs-CZ" sz="813" spc="-5" dirty="0">
                <a:solidFill>
                  <a:schemeClr val="dk2"/>
                </a:solidFill>
                <a:latin typeface="Calibri" panose="020F0502020204030204" pitchFamily="34" charset="0"/>
              </a:rPr>
              <a:t>5</a:t>
            </a:r>
            <a:endParaRPr lang="en-GB" sz="813" spc="-5" dirty="0">
              <a:solidFill>
                <a:schemeClr val="dk2"/>
              </a:solidFill>
              <a:latin typeface="Calibri" panose="020F0502020204030204" pitchFamily="34" charset="0"/>
            </a:endParaRPr>
          </a:p>
        </p:txBody>
      </p:sp>
      <p:sp>
        <p:nvSpPr>
          <p:cNvPr id="6" name="Nadpis 5">
            <a:extLst>
              <a:ext uri="{FF2B5EF4-FFF2-40B4-BE49-F238E27FC236}">
                <a16:creationId xmlns:a16="http://schemas.microsoft.com/office/drawing/2014/main" id="{0813B6E2-6EC5-9619-ED83-8270B7BB51D2}"/>
              </a:ext>
            </a:extLst>
          </p:cNvPr>
          <p:cNvSpPr>
            <a:spLocks noGrp="1"/>
          </p:cNvSpPr>
          <p:nvPr>
            <p:ph type="title"/>
          </p:nvPr>
        </p:nvSpPr>
        <p:spPr>
          <a:xfrm>
            <a:off x="473455" y="1225041"/>
            <a:ext cx="8959088" cy="276999"/>
          </a:xfrm>
        </p:spPr>
        <p:txBody>
          <a:bodyPr/>
          <a:lstStyle/>
          <a:p>
            <a:pPr algn="ctr"/>
            <a:r>
              <a:rPr lang="cs-CZ" dirty="0" err="1"/>
              <a:t>Gantt</a:t>
            </a:r>
            <a:r>
              <a:rPr lang="cs-CZ" dirty="0"/>
              <a:t> chart</a:t>
            </a:r>
          </a:p>
        </p:txBody>
      </p:sp>
      <p:sp>
        <p:nvSpPr>
          <p:cNvPr id="36" name="Zástupný text 35">
            <a:extLst>
              <a:ext uri="{FF2B5EF4-FFF2-40B4-BE49-F238E27FC236}">
                <a16:creationId xmlns:a16="http://schemas.microsoft.com/office/drawing/2014/main" id="{4E5532EA-3866-3EDB-47B3-C723CA9FD604}"/>
              </a:ext>
            </a:extLst>
          </p:cNvPr>
          <p:cNvSpPr>
            <a:spLocks noGrp="1"/>
          </p:cNvSpPr>
          <p:nvPr>
            <p:ph type="body" idx="1"/>
          </p:nvPr>
        </p:nvSpPr>
        <p:spPr>
          <a:xfrm>
            <a:off x="51594" y="1905002"/>
            <a:ext cx="9802811" cy="215444"/>
          </a:xfrm>
        </p:spPr>
        <p:txBody>
          <a:bodyPr/>
          <a:lstStyle/>
          <a:p>
            <a:r>
              <a:rPr lang="cs-CZ" b="1" dirty="0"/>
              <a:t>Call 1 </a:t>
            </a:r>
            <a:r>
              <a:rPr lang="cs-CZ" b="1" dirty="0" err="1"/>
              <a:t>is</a:t>
            </a:r>
            <a:r>
              <a:rPr lang="cs-CZ" b="1" dirty="0"/>
              <a:t> OPEN </a:t>
            </a:r>
            <a:r>
              <a:rPr lang="cs-CZ" b="1" dirty="0" err="1"/>
              <a:t>from</a:t>
            </a:r>
            <a:r>
              <a:rPr lang="cs-CZ" b="1" dirty="0"/>
              <a:t> 1</a:t>
            </a:r>
            <a:r>
              <a:rPr lang="cs-CZ" b="1" baseline="30000" dirty="0"/>
              <a:t>st </a:t>
            </a:r>
            <a:r>
              <a:rPr lang="cs-CZ" b="1" dirty="0" err="1"/>
              <a:t>October</a:t>
            </a:r>
            <a:r>
              <a:rPr lang="cs-CZ" b="1" dirty="0"/>
              <a:t>, 2024.</a:t>
            </a:r>
          </a:p>
        </p:txBody>
      </p:sp>
      <p:pic>
        <p:nvPicPr>
          <p:cNvPr id="38" name="Picture 2" descr="A blue and white sign with white text&#10;&#10;Description automatically generated">
            <a:extLst>
              <a:ext uri="{FF2B5EF4-FFF2-40B4-BE49-F238E27FC236}">
                <a16:creationId xmlns:a16="http://schemas.microsoft.com/office/drawing/2014/main" id="{215BD67D-95DC-263B-CD45-D86DB7E18FEB}"/>
              </a:ext>
            </a:extLst>
          </p:cNvPr>
          <p:cNvPicPr>
            <a:picLocks noChangeAspect="1"/>
          </p:cNvPicPr>
          <p:nvPr/>
        </p:nvPicPr>
        <p:blipFill>
          <a:blip r:embed="rId111"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custDataLst>
      <p:tags r:id="rId1"/>
    </p:custDataLst>
    <p:extLst>
      <p:ext uri="{BB962C8B-B14F-4D97-AF65-F5344CB8AC3E}">
        <p14:creationId xmlns:p14="http://schemas.microsoft.com/office/powerpoint/2010/main" val="913324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27D0387-DF52-35D7-EA4E-E6C5AEF6356C}"/>
              </a:ext>
            </a:extLst>
          </p:cNvPr>
          <p:cNvSpPr>
            <a:spLocks noGrp="1"/>
          </p:cNvSpPr>
          <p:nvPr>
            <p:ph type="title"/>
          </p:nvPr>
        </p:nvSpPr>
        <p:spPr>
          <a:xfrm>
            <a:off x="473455" y="1225041"/>
            <a:ext cx="8959088" cy="276999"/>
          </a:xfrm>
        </p:spPr>
        <p:txBody>
          <a:bodyPr/>
          <a:lstStyle/>
          <a:p>
            <a:pPr algn="ctr"/>
            <a:r>
              <a:rPr lang="cs-CZ" dirty="0" err="1"/>
              <a:t>Research</a:t>
            </a:r>
            <a:r>
              <a:rPr lang="cs-CZ" dirty="0"/>
              <a:t> Mobility Support (RMS)</a:t>
            </a:r>
          </a:p>
        </p:txBody>
      </p:sp>
      <p:sp>
        <p:nvSpPr>
          <p:cNvPr id="3" name="Zástupný text 2">
            <a:extLst>
              <a:ext uri="{FF2B5EF4-FFF2-40B4-BE49-F238E27FC236}">
                <a16:creationId xmlns:a16="http://schemas.microsoft.com/office/drawing/2014/main" id="{687B28A9-87A0-1007-8470-814FA737E919}"/>
              </a:ext>
            </a:extLst>
          </p:cNvPr>
          <p:cNvSpPr>
            <a:spLocks noGrp="1"/>
          </p:cNvSpPr>
          <p:nvPr>
            <p:ph type="body" idx="1"/>
          </p:nvPr>
        </p:nvSpPr>
        <p:spPr>
          <a:xfrm>
            <a:off x="473455" y="1752600"/>
            <a:ext cx="8126095" cy="4739759"/>
          </a:xfrm>
        </p:spPr>
        <p:txBody>
          <a:bodyPr/>
          <a:lstStyle/>
          <a:p>
            <a:pPr lvl="0"/>
            <a:r>
              <a:rPr lang="en-GB" dirty="0">
                <a:effectLst/>
                <a:latin typeface="Arial" panose="020B0604020202020204" pitchFamily="34" charset="0"/>
                <a:ea typeface="Times New Roman" panose="02020603050405020304" pitchFamily="18" charset="0"/>
              </a:rPr>
              <a:t>This instrument supports researchers from EURAMET NMIs and DIs to join an organisation in a different country to their employer (a EURAMET NMI or DI or other institution that can host suitable research) for between one to nine months, in order to perform research in the selected field. </a:t>
            </a:r>
            <a:endParaRPr lang="cs-CZ" dirty="0">
              <a:effectLst/>
              <a:latin typeface="Arial" panose="020B0604020202020204" pitchFamily="34" charset="0"/>
              <a:ea typeface="Times New Roman" panose="02020603050405020304" pitchFamily="18" charset="0"/>
            </a:endParaRPr>
          </a:p>
          <a:p>
            <a:pPr lvl="0"/>
            <a:endParaRPr lang="cs-CZ" dirty="0">
              <a:latin typeface="Arial" panose="020B0604020202020204" pitchFamily="34" charset="0"/>
              <a:ea typeface="Times New Roman" panose="02020603050405020304" pitchFamily="18" charset="0"/>
            </a:endParaRPr>
          </a:p>
          <a:p>
            <a:pPr lvl="0"/>
            <a:r>
              <a:rPr lang="cs-CZ" b="1" dirty="0" err="1">
                <a:effectLst/>
                <a:latin typeface="Arial" panose="020B0604020202020204" pitchFamily="34" charset="0"/>
                <a:ea typeface="Times New Roman" panose="02020603050405020304" pitchFamily="18" charset="0"/>
              </a:rPr>
              <a:t>Applicants</a:t>
            </a:r>
            <a:r>
              <a:rPr lang="cs-CZ" b="1"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EURAMET NMIs and DIs and NMIs and DIs from EU member states and countries associated to Horizon Europe</a:t>
            </a:r>
            <a:r>
              <a:rPr lang="cs-CZ" dirty="0">
                <a:effectLst/>
                <a:latin typeface="Arial" panose="020B0604020202020204" pitchFamily="34" charset="0"/>
                <a:ea typeface="Times New Roman" panose="02020603050405020304" pitchFamily="18" charset="0"/>
              </a:rPr>
              <a:t>.</a:t>
            </a:r>
          </a:p>
          <a:p>
            <a:pPr lvl="0"/>
            <a:endParaRPr lang="cs-CZ" dirty="0">
              <a:latin typeface="Arial" panose="020B0604020202020204" pitchFamily="34" charset="0"/>
              <a:ea typeface="Times New Roman" panose="02020603050405020304" pitchFamily="18" charset="0"/>
            </a:endParaRPr>
          </a:p>
          <a:p>
            <a:pPr lvl="0"/>
            <a:r>
              <a:rPr lang="cs-CZ" b="1" dirty="0">
                <a:effectLst/>
                <a:latin typeface="Arial" panose="020B0604020202020204" pitchFamily="34" charset="0"/>
                <a:ea typeface="Times New Roman" panose="02020603050405020304" pitchFamily="18" charset="0"/>
              </a:rPr>
              <a:t>Host </a:t>
            </a:r>
            <a:r>
              <a:rPr lang="cs-CZ" b="1" dirty="0" err="1">
                <a:effectLst/>
                <a:latin typeface="Arial" panose="020B0604020202020204" pitchFamily="34" charset="0"/>
                <a:ea typeface="Times New Roman" panose="02020603050405020304" pitchFamily="18" charset="0"/>
              </a:rPr>
              <a:t>Organisation</a:t>
            </a:r>
            <a:r>
              <a:rPr lang="cs-CZ" b="1"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EURAMET NMIs or DIs and other institutions (e.g., universities, public research organisations), that are or have been participating in Partnership JRPs</a:t>
            </a:r>
            <a:r>
              <a:rPr lang="cs-CZ" dirty="0">
                <a:effectLst/>
                <a:latin typeface="Arial" panose="020B0604020202020204" pitchFamily="34" charset="0"/>
                <a:ea typeface="Times New Roman" panose="02020603050405020304" pitchFamily="18" charset="0"/>
              </a:rPr>
              <a:t> and </a:t>
            </a:r>
            <a:r>
              <a:rPr lang="cs-CZ" dirty="0" err="1">
                <a:effectLst/>
                <a:latin typeface="Arial" panose="020B0604020202020204" pitchFamily="34" charset="0"/>
                <a:ea typeface="Times New Roman" panose="02020603050405020304" pitchFamily="18" charset="0"/>
              </a:rPr>
              <a:t>located</a:t>
            </a:r>
            <a:r>
              <a:rPr lang="cs-CZ" dirty="0">
                <a:effectLst/>
                <a:latin typeface="Arial" panose="020B0604020202020204" pitchFamily="34" charset="0"/>
                <a:ea typeface="Times New Roman" panose="02020603050405020304" pitchFamily="18" charset="0"/>
              </a:rPr>
              <a:t> in </a:t>
            </a:r>
            <a:r>
              <a:rPr lang="cs-CZ" dirty="0" err="1">
                <a:effectLst/>
                <a:latin typeface="Arial" panose="020B0604020202020204" pitchFamily="34" charset="0"/>
                <a:ea typeface="Times New Roman" panose="02020603050405020304" pitchFamily="18" charset="0"/>
              </a:rPr>
              <a:t>different</a:t>
            </a:r>
            <a:r>
              <a:rPr lang="cs-CZ" dirty="0">
                <a:effectLst/>
                <a:latin typeface="Arial" panose="020B0604020202020204" pitchFamily="34" charset="0"/>
                <a:ea typeface="Times New Roman" panose="02020603050405020304" pitchFamily="18" charset="0"/>
              </a:rPr>
              <a:t> country.</a:t>
            </a:r>
          </a:p>
          <a:p>
            <a:pPr lvl="0"/>
            <a:endParaRPr lang="cs-CZ" dirty="0">
              <a:latin typeface="Arial" panose="020B0604020202020204" pitchFamily="34" charset="0"/>
              <a:ea typeface="Times New Roman" panose="02020603050405020304" pitchFamily="18" charset="0"/>
            </a:endParaRPr>
          </a:p>
          <a:p>
            <a:pPr lvl="0"/>
            <a:r>
              <a:rPr lang="cs-CZ" b="1" dirty="0" err="1">
                <a:effectLst/>
                <a:latin typeface="Arial" panose="020B0604020202020204" pitchFamily="34" charset="0"/>
                <a:ea typeface="Times New Roman" panose="02020603050405020304" pitchFamily="18" charset="0"/>
              </a:rPr>
              <a:t>Duration</a:t>
            </a:r>
            <a:r>
              <a:rPr lang="cs-CZ" b="1" dirty="0">
                <a:effectLst/>
                <a:latin typeface="Arial" panose="020B0604020202020204" pitchFamily="34" charset="0"/>
                <a:ea typeface="Times New Roman" panose="02020603050405020304" pitchFamily="18" charset="0"/>
              </a:rPr>
              <a:t>: </a:t>
            </a:r>
            <a:r>
              <a:rPr lang="cs-CZ" dirty="0">
                <a:effectLst/>
                <a:latin typeface="Arial" panose="020B0604020202020204" pitchFamily="34" charset="0"/>
                <a:ea typeface="Times New Roman" panose="02020603050405020304" pitchFamily="18" charset="0"/>
              </a:rPr>
              <a:t>1-9 </a:t>
            </a:r>
            <a:r>
              <a:rPr lang="cs-CZ" dirty="0" err="1">
                <a:effectLst/>
                <a:latin typeface="Arial" panose="020B0604020202020204" pitchFamily="34" charset="0"/>
                <a:ea typeface="Times New Roman" panose="02020603050405020304" pitchFamily="18" charset="0"/>
              </a:rPr>
              <a:t>months</a:t>
            </a:r>
            <a:r>
              <a:rPr lang="cs-CZ" dirty="0">
                <a:effectLst/>
                <a:latin typeface="Arial" panose="020B0604020202020204" pitchFamily="34" charset="0"/>
                <a:ea typeface="Times New Roman" panose="02020603050405020304" pitchFamily="18" charset="0"/>
              </a:rPr>
              <a:t>.</a:t>
            </a:r>
          </a:p>
          <a:p>
            <a:pPr lvl="0"/>
            <a:endParaRPr lang="cs-CZ" dirty="0">
              <a:latin typeface="Arial" panose="020B0604020202020204" pitchFamily="34" charset="0"/>
              <a:ea typeface="Times New Roman" panose="02020603050405020304" pitchFamily="18" charset="0"/>
            </a:endParaRPr>
          </a:p>
          <a:p>
            <a:pPr lvl="0"/>
            <a:r>
              <a:rPr lang="cs-CZ" b="1" dirty="0" err="1">
                <a:effectLst/>
                <a:latin typeface="Arial" panose="020B0604020202020204" pitchFamily="34" charset="0"/>
                <a:ea typeface="Times New Roman" panose="02020603050405020304" pitchFamily="18" charset="0"/>
              </a:rPr>
              <a:t>Financial</a:t>
            </a:r>
            <a:r>
              <a:rPr lang="cs-CZ" b="1" dirty="0">
                <a:effectLst/>
                <a:latin typeface="Arial" panose="020B0604020202020204" pitchFamily="34" charset="0"/>
                <a:ea typeface="Times New Roman" panose="02020603050405020304" pitchFamily="18" charset="0"/>
              </a:rPr>
              <a:t> </a:t>
            </a:r>
            <a:r>
              <a:rPr lang="cs-CZ" b="1" dirty="0" err="1">
                <a:effectLst/>
                <a:latin typeface="Arial" panose="020B0604020202020204" pitchFamily="34" charset="0"/>
                <a:ea typeface="Times New Roman" panose="02020603050405020304" pitchFamily="18" charset="0"/>
              </a:rPr>
              <a:t>allowances</a:t>
            </a:r>
            <a:r>
              <a:rPr lang="cs-CZ" b="1" dirty="0">
                <a:effectLst/>
                <a:latin typeface="Arial" panose="020B0604020202020204" pitchFamily="34" charset="0"/>
                <a:ea typeface="Times New Roman" panose="02020603050405020304" pitchFamily="18" charset="0"/>
              </a:rPr>
              <a:t>:</a:t>
            </a:r>
          </a:p>
          <a:p>
            <a:pPr lvl="0"/>
            <a:r>
              <a:rPr lang="cs-CZ"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a:t>
            </a:r>
            <a:r>
              <a:rPr lang="cs-CZ" dirty="0">
                <a:latin typeface="Arial" panose="020B0604020202020204" pitchFamily="34" charset="0"/>
                <a:ea typeface="Times New Roman" panose="02020603050405020304" pitchFamily="18" charset="0"/>
              </a:rPr>
              <a:t> </a:t>
            </a:r>
            <a:r>
              <a:rPr lang="en-GB" b="1" dirty="0">
                <a:effectLst/>
                <a:latin typeface="Arial" panose="020B0604020202020204" pitchFamily="34" charset="0"/>
                <a:ea typeface="Times New Roman" panose="02020603050405020304" pitchFamily="18" charset="0"/>
              </a:rPr>
              <a:t>Living allowance </a:t>
            </a:r>
            <a:r>
              <a:rPr lang="en-GB" dirty="0">
                <a:effectLst/>
                <a:latin typeface="Arial" panose="020B0604020202020204" pitchFamily="34" charset="0"/>
                <a:ea typeface="Times New Roman" panose="02020603050405020304" pitchFamily="18" charset="0"/>
              </a:rPr>
              <a:t>of €2400 (plus a country correction factor) per month to cover </a:t>
            </a:r>
            <a:r>
              <a:rPr lang="cs-CZ"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accommodation, subsistence, and local travel.</a:t>
            </a:r>
          </a:p>
          <a:p>
            <a:pPr lvl="0"/>
            <a:r>
              <a:rPr lang="cs-CZ"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a:t>
            </a:r>
            <a:r>
              <a:rPr lang="cs-CZ" dirty="0">
                <a:effectLst/>
                <a:latin typeface="Arial" panose="020B0604020202020204" pitchFamily="34" charset="0"/>
                <a:ea typeface="Times New Roman" panose="02020603050405020304" pitchFamily="18" charset="0"/>
              </a:rPr>
              <a:t> </a:t>
            </a:r>
            <a:r>
              <a:rPr lang="en-GB" b="1" dirty="0">
                <a:effectLst/>
                <a:latin typeface="Arial" panose="020B0604020202020204" pitchFamily="34" charset="0"/>
                <a:ea typeface="Times New Roman" panose="02020603050405020304" pitchFamily="18" charset="0"/>
              </a:rPr>
              <a:t>Travel</a:t>
            </a:r>
            <a:r>
              <a:rPr lang="en-GB" dirty="0">
                <a:effectLst/>
                <a:latin typeface="Arial" panose="020B0604020202020204" pitchFamily="34" charset="0"/>
                <a:ea typeface="Times New Roman" panose="02020603050405020304" pitchFamily="18" charset="0"/>
              </a:rPr>
              <a:t> – a fixed allowance of €500 paid every 3 months.</a:t>
            </a:r>
          </a:p>
          <a:p>
            <a:pPr lvl="0"/>
            <a:r>
              <a:rPr lang="cs-CZ"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a:t>
            </a:r>
            <a:r>
              <a:rPr lang="cs-CZ" dirty="0">
                <a:effectLst/>
                <a:latin typeface="Arial" panose="020B0604020202020204" pitchFamily="34" charset="0"/>
                <a:ea typeface="Times New Roman" panose="02020603050405020304" pitchFamily="18" charset="0"/>
              </a:rPr>
              <a:t> </a:t>
            </a:r>
            <a:r>
              <a:rPr lang="en-GB" b="1" dirty="0">
                <a:effectLst/>
                <a:latin typeface="Arial" panose="020B0604020202020204" pitchFamily="34" charset="0"/>
                <a:ea typeface="Times New Roman" panose="02020603050405020304" pitchFamily="18" charset="0"/>
              </a:rPr>
              <a:t>Development</a:t>
            </a:r>
            <a:r>
              <a:rPr lang="en-GB" dirty="0">
                <a:effectLst/>
                <a:latin typeface="Arial" panose="020B0604020202020204" pitchFamily="34" charset="0"/>
                <a:ea typeface="Times New Roman" panose="02020603050405020304" pitchFamily="18" charset="0"/>
              </a:rPr>
              <a:t> – maximum amount of €1000 can be used for conference </a:t>
            </a:r>
            <a:r>
              <a:rPr lang="en-GB" dirty="0" err="1">
                <a:effectLst/>
                <a:latin typeface="Arial" panose="020B0604020202020204" pitchFamily="34" charset="0"/>
                <a:ea typeface="Times New Roman" panose="02020603050405020304" pitchFamily="18" charset="0"/>
              </a:rPr>
              <a:t>attendanc</a:t>
            </a:r>
            <a:r>
              <a:rPr lang="cs-CZ" dirty="0">
                <a:effectLst/>
                <a:latin typeface="Arial" panose="020B0604020202020204" pitchFamily="34" charset="0"/>
                <a:ea typeface="Times New Roman" panose="02020603050405020304" pitchFamily="18" charset="0"/>
              </a:rPr>
              <a:t>,</a:t>
            </a:r>
            <a:r>
              <a:rPr lang="en-GB" dirty="0">
                <a:effectLst/>
                <a:latin typeface="Arial" panose="020B0604020202020204" pitchFamily="34" charset="0"/>
                <a:ea typeface="Times New Roman" panose="02020603050405020304" pitchFamily="18" charset="0"/>
              </a:rPr>
              <a:t> </a:t>
            </a:r>
            <a:r>
              <a:rPr lang="cs-CZ"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during the lifetime of the RMS.</a:t>
            </a:r>
            <a:endParaRPr lang="cs-CZ" dirty="0">
              <a:effectLst/>
              <a:latin typeface="Arial" panose="020B0604020202020204" pitchFamily="34" charset="0"/>
              <a:ea typeface="Times New Roman" panose="02020603050405020304" pitchFamily="18" charset="0"/>
            </a:endParaRPr>
          </a:p>
          <a:p>
            <a:pPr lvl="0"/>
            <a:r>
              <a:rPr lang="cs-CZ" b="1" dirty="0" err="1">
                <a:latin typeface="Arial" panose="020B0604020202020204" pitchFamily="34" charset="0"/>
                <a:ea typeface="Times New Roman" panose="02020603050405020304" pitchFamily="18" charset="0"/>
              </a:rPr>
              <a:t>Payment</a:t>
            </a:r>
            <a:r>
              <a:rPr lang="cs-CZ" b="1" dirty="0">
                <a:latin typeface="Arial" panose="020B0604020202020204" pitchFamily="34" charset="0"/>
                <a:ea typeface="Times New Roman" panose="02020603050405020304" pitchFamily="18" charset="0"/>
              </a:rPr>
              <a:t>: </a:t>
            </a:r>
            <a:r>
              <a:rPr lang="cs-CZ" dirty="0" err="1">
                <a:latin typeface="Arial" panose="020B0604020202020204" pitchFamily="34" charset="0"/>
                <a:ea typeface="Times New Roman" panose="02020603050405020304" pitchFamily="18" charset="0"/>
              </a:rPr>
              <a:t>the</a:t>
            </a:r>
            <a:r>
              <a:rPr lang="cs-CZ" dirty="0">
                <a:latin typeface="Arial" panose="020B0604020202020204" pitchFamily="34" charset="0"/>
                <a:ea typeface="Times New Roman" panose="02020603050405020304" pitchFamily="18" charset="0"/>
              </a:rPr>
              <a:t> </a:t>
            </a:r>
            <a:r>
              <a:rPr lang="cs-CZ" dirty="0" err="1">
                <a:latin typeface="Arial" panose="020B0604020202020204" pitchFamily="34" charset="0"/>
                <a:ea typeface="Times New Roman" panose="02020603050405020304" pitchFamily="18" charset="0"/>
              </a:rPr>
              <a:t>employing</a:t>
            </a:r>
            <a:r>
              <a:rPr lang="cs-CZ" dirty="0">
                <a:latin typeface="Arial" panose="020B0604020202020204" pitchFamily="34" charset="0"/>
                <a:ea typeface="Times New Roman" panose="02020603050405020304" pitchFamily="18" charset="0"/>
              </a:rPr>
              <a:t> </a:t>
            </a:r>
            <a:r>
              <a:rPr lang="cs-CZ" dirty="0" err="1">
                <a:latin typeface="Arial" panose="020B0604020202020204" pitchFamily="34" charset="0"/>
                <a:ea typeface="Times New Roman" panose="02020603050405020304" pitchFamily="18" charset="0"/>
              </a:rPr>
              <a:t>organisation</a:t>
            </a:r>
            <a:r>
              <a:rPr lang="cs-CZ" dirty="0">
                <a:latin typeface="Arial" panose="020B0604020202020204" pitchFamily="34" charset="0"/>
                <a:ea typeface="Times New Roman" panose="02020603050405020304" pitchFamily="18" charset="0"/>
              </a:rPr>
              <a:t>. </a:t>
            </a:r>
          </a:p>
          <a:p>
            <a:pPr lvl="0"/>
            <a:r>
              <a:rPr lang="cs-CZ" dirty="0" err="1">
                <a:effectLst/>
                <a:latin typeface="Arial" panose="020B0604020202020204" pitchFamily="34" charset="0"/>
                <a:ea typeface="Times New Roman" panose="02020603050405020304" pitchFamily="18" charset="0"/>
              </a:rPr>
              <a:t>Pre</a:t>
            </a:r>
            <a:r>
              <a:rPr lang="cs-CZ" dirty="0">
                <a:effectLst/>
                <a:latin typeface="Arial" panose="020B0604020202020204" pitchFamily="34" charset="0"/>
                <a:ea typeface="Times New Roman" panose="02020603050405020304" pitchFamily="18" charset="0"/>
              </a:rPr>
              <a:t> </a:t>
            </a:r>
            <a:r>
              <a:rPr lang="cs-CZ" dirty="0" err="1">
                <a:effectLst/>
                <a:latin typeface="Arial" panose="020B0604020202020204" pitchFamily="34" charset="0"/>
                <a:ea typeface="Times New Roman" panose="02020603050405020304" pitchFamily="18" charset="0"/>
              </a:rPr>
              <a:t>financing</a:t>
            </a:r>
            <a:r>
              <a:rPr lang="cs-CZ" dirty="0">
                <a:effectLst/>
                <a:latin typeface="Arial" panose="020B0604020202020204" pitchFamily="34" charset="0"/>
                <a:ea typeface="Times New Roman" panose="02020603050405020304" pitchFamily="18" charset="0"/>
              </a:rPr>
              <a:t> 80</a:t>
            </a:r>
            <a:r>
              <a:rPr lang="en-US" dirty="0">
                <a:effectLst/>
                <a:latin typeface="Arial" panose="020B0604020202020204" pitchFamily="34" charset="0"/>
                <a:ea typeface="Times New Roman" panose="02020603050405020304" pitchFamily="18" charset="0"/>
              </a:rPr>
              <a:t>% of the budget, final payment 20% </a:t>
            </a:r>
            <a:r>
              <a:rPr lang="cs-CZ" dirty="0">
                <a:latin typeface="Arial" panose="020B0604020202020204" pitchFamily="34" charset="0"/>
                <a:ea typeface="Times New Roman" panose="02020603050405020304" pitchFamily="18" charset="0"/>
              </a:rPr>
              <a:t>(</a:t>
            </a:r>
            <a:r>
              <a:rPr lang="en-US" dirty="0">
                <a:effectLst/>
                <a:latin typeface="Arial" panose="020B0604020202020204" pitchFamily="34" charset="0"/>
                <a:ea typeface="Times New Roman" panose="02020603050405020304" pitchFamily="18" charset="0"/>
              </a:rPr>
              <a:t>60 days after approval of final report</a:t>
            </a:r>
            <a:r>
              <a:rPr lang="cs-CZ" dirty="0">
                <a:effectLst/>
                <a:latin typeface="Arial" panose="020B0604020202020204" pitchFamily="34" charset="0"/>
                <a:ea typeface="Times New Roman" panose="02020603050405020304" pitchFamily="18" charset="0"/>
              </a:rPr>
              <a:t>)</a:t>
            </a:r>
            <a:r>
              <a:rPr lang="en-US" dirty="0">
                <a:effectLst/>
                <a:latin typeface="Arial" panose="020B0604020202020204" pitchFamily="34" charset="0"/>
                <a:ea typeface="Times New Roman" panose="02020603050405020304" pitchFamily="18" charset="0"/>
              </a:rPr>
              <a:t>.</a:t>
            </a:r>
            <a:endParaRPr lang="en-GB" dirty="0">
              <a:effectLst/>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cs-CZ" dirty="0">
              <a:effectLst/>
              <a:latin typeface="Arial" panose="020B0604020202020204" pitchFamily="34" charset="0"/>
              <a:ea typeface="Times New Roman" panose="02020603050405020304" pitchFamily="18" charset="0"/>
            </a:endParaRPr>
          </a:p>
          <a:p>
            <a:endParaRPr lang="cs-CZ" dirty="0"/>
          </a:p>
        </p:txBody>
      </p:sp>
      <p:pic>
        <p:nvPicPr>
          <p:cNvPr id="4" name="Picture 2" descr="A blue and white sign with white text&#10;&#10;Description automatically generated">
            <a:extLst>
              <a:ext uri="{FF2B5EF4-FFF2-40B4-BE49-F238E27FC236}">
                <a16:creationId xmlns:a16="http://schemas.microsoft.com/office/drawing/2014/main" id="{59D62A93-4EF5-19E9-FD3C-E020AEB2D4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681315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4F4B-DA9E-B45F-FF54-6A0D1AC68153}"/>
              </a:ext>
            </a:extLst>
          </p:cNvPr>
          <p:cNvSpPr>
            <a:spLocks noGrp="1"/>
          </p:cNvSpPr>
          <p:nvPr>
            <p:ph type="title"/>
          </p:nvPr>
        </p:nvSpPr>
        <p:spPr>
          <a:xfrm>
            <a:off x="473455" y="1225041"/>
            <a:ext cx="8959088" cy="276999"/>
          </a:xfrm>
        </p:spPr>
        <p:txBody>
          <a:bodyPr/>
          <a:lstStyle/>
          <a:p>
            <a:pPr algn="ctr"/>
            <a:r>
              <a:rPr lang="cs-CZ" dirty="0" err="1"/>
              <a:t>Research</a:t>
            </a:r>
            <a:r>
              <a:rPr lang="cs-CZ" dirty="0"/>
              <a:t> Mobility Support (RMS)</a:t>
            </a:r>
            <a:endParaRPr lang="en-GB" dirty="0"/>
          </a:p>
        </p:txBody>
      </p:sp>
      <p:sp>
        <p:nvSpPr>
          <p:cNvPr id="3" name="Text Placeholder 2">
            <a:extLst>
              <a:ext uri="{FF2B5EF4-FFF2-40B4-BE49-F238E27FC236}">
                <a16:creationId xmlns:a16="http://schemas.microsoft.com/office/drawing/2014/main" id="{A60F2083-5E30-E427-A7A3-A2DD5DC0C6D3}"/>
              </a:ext>
            </a:extLst>
          </p:cNvPr>
          <p:cNvSpPr>
            <a:spLocks noGrp="1"/>
          </p:cNvSpPr>
          <p:nvPr>
            <p:ph type="body" idx="1"/>
          </p:nvPr>
        </p:nvSpPr>
        <p:spPr>
          <a:xfrm>
            <a:off x="473455" y="2047697"/>
            <a:ext cx="8126095" cy="3339376"/>
          </a:xfrm>
        </p:spPr>
        <p:txBody>
          <a:bodyPr/>
          <a:lstStyle/>
          <a:p>
            <a:r>
              <a:rPr lang="cs-CZ" b="1" dirty="0" err="1"/>
              <a:t>Typical</a:t>
            </a:r>
            <a:r>
              <a:rPr lang="cs-CZ" b="1" dirty="0"/>
              <a:t> </a:t>
            </a:r>
            <a:r>
              <a:rPr lang="cs-CZ" b="1" dirty="0" err="1"/>
              <a:t>activities</a:t>
            </a:r>
            <a:r>
              <a:rPr lang="cs-CZ" b="1" dirty="0"/>
              <a:t>:</a:t>
            </a:r>
          </a:p>
          <a:p>
            <a:endParaRPr lang="cs-CZ" b="1" dirty="0"/>
          </a:p>
          <a:p>
            <a:pPr marL="342900" lvl="0" indent="-342900" algn="just">
              <a:spcBef>
                <a:spcPts val="600"/>
              </a:spcBef>
              <a:buFont typeface="Symbol" panose="05050102010706020507" pitchFamily="18" charset="2"/>
              <a:buChar char=""/>
            </a:pPr>
            <a:r>
              <a:rPr lang="en-GB" dirty="0">
                <a:solidFill>
                  <a:srgbClr val="000000"/>
                </a:solidFill>
                <a:effectLst/>
                <a:latin typeface="Arial" panose="020B0604020202020204" pitchFamily="34" charset="0"/>
                <a:ea typeface="Times New Roman" panose="02020603050405020304" pitchFamily="18" charset="0"/>
              </a:rPr>
              <a:t>Must include research and/or development.</a:t>
            </a:r>
          </a:p>
          <a:p>
            <a:pPr marL="342900" lvl="0" indent="-342900" algn="just">
              <a:spcBef>
                <a:spcPts val="600"/>
              </a:spcBef>
              <a:buFont typeface="Symbol" panose="05050102010706020507" pitchFamily="18" charset="2"/>
              <a:buChar char=""/>
            </a:pPr>
            <a:r>
              <a:rPr lang="en-GB" dirty="0">
                <a:solidFill>
                  <a:srgbClr val="000000"/>
                </a:solidFill>
                <a:effectLst/>
                <a:latin typeface="Arial" panose="020B0604020202020204" pitchFamily="34" charset="0"/>
                <a:ea typeface="Times New Roman" panose="02020603050405020304" pitchFamily="18" charset="0"/>
              </a:rPr>
              <a:t>Comprise an additional package of research to an associated Partnership JRP. The work of the RMS must be both relevant and additional to the associated JRP’s objectives.</a:t>
            </a:r>
          </a:p>
          <a:p>
            <a:pPr marL="342900" lvl="0" indent="-342900" algn="just">
              <a:spcBef>
                <a:spcPts val="600"/>
              </a:spcBef>
              <a:buFont typeface="Symbol" panose="05050102010706020507" pitchFamily="18" charset="2"/>
              <a:buChar char=""/>
            </a:pPr>
            <a:r>
              <a:rPr lang="en-GB" dirty="0">
                <a:solidFill>
                  <a:srgbClr val="000000"/>
                </a:solidFill>
                <a:effectLst/>
                <a:latin typeface="Arial" panose="020B0604020202020204" pitchFamily="34" charset="0"/>
                <a:ea typeface="Times New Roman" panose="02020603050405020304" pitchFamily="18" charset="0"/>
              </a:rPr>
              <a:t>Add value to an associated JRP; and is suitably scientifically and/or technologically challenging.</a:t>
            </a:r>
          </a:p>
          <a:p>
            <a:pPr marL="342900" lvl="0" indent="-342900" algn="just">
              <a:spcBef>
                <a:spcPts val="600"/>
              </a:spcBef>
              <a:buFont typeface="Symbol" panose="05050102010706020507" pitchFamily="18" charset="2"/>
              <a:buChar char=""/>
            </a:pPr>
            <a:r>
              <a:rPr lang="en-GB" dirty="0">
                <a:solidFill>
                  <a:srgbClr val="000000"/>
                </a:solidFill>
                <a:effectLst/>
                <a:latin typeface="Arial" panose="020B0604020202020204" pitchFamily="34" charset="0"/>
                <a:ea typeface="Times New Roman" panose="02020603050405020304" pitchFamily="18" charset="0"/>
              </a:rPr>
              <a:t>Include scientific training and transfer of knowledge.</a:t>
            </a:r>
          </a:p>
          <a:p>
            <a:pPr marL="342900" lvl="0" indent="-342900" algn="just">
              <a:spcBef>
                <a:spcPts val="600"/>
              </a:spcBef>
              <a:buFont typeface="Symbol" panose="05050102010706020507" pitchFamily="18" charset="2"/>
              <a:buChar char=""/>
            </a:pPr>
            <a:r>
              <a:rPr lang="en-GB" dirty="0">
                <a:solidFill>
                  <a:srgbClr val="000000"/>
                </a:solidFill>
                <a:effectLst/>
                <a:latin typeface="Arial" panose="020B0604020202020204" pitchFamily="34" charset="0"/>
                <a:ea typeface="Times New Roman" panose="02020603050405020304" pitchFamily="18" charset="0"/>
              </a:rPr>
              <a:t>Implement a new or improved measurement/calibration service.</a:t>
            </a:r>
          </a:p>
          <a:p>
            <a:pPr marL="342900" lvl="0" indent="-342900" algn="just">
              <a:spcBef>
                <a:spcPts val="600"/>
              </a:spcBef>
              <a:buFont typeface="Symbol" panose="05050102010706020507" pitchFamily="18" charset="2"/>
              <a:buChar char=""/>
            </a:pPr>
            <a:r>
              <a:rPr lang="en-GB" dirty="0">
                <a:solidFill>
                  <a:srgbClr val="000000"/>
                </a:solidFill>
                <a:effectLst/>
                <a:latin typeface="Arial" panose="020B0604020202020204" pitchFamily="34" charset="0"/>
                <a:ea typeface="Times New Roman" panose="02020603050405020304" pitchFamily="18" charset="0"/>
              </a:rPr>
              <a:t>Implement new or improved measurement tools/artefacts.</a:t>
            </a:r>
          </a:p>
          <a:p>
            <a:pPr marL="342900" lvl="0" indent="-342900" algn="just">
              <a:spcBef>
                <a:spcPts val="600"/>
              </a:spcBef>
              <a:buFont typeface="Symbol" panose="05050102010706020507" pitchFamily="18" charset="2"/>
              <a:buChar char=""/>
            </a:pPr>
            <a:r>
              <a:rPr lang="en-GB" dirty="0">
                <a:solidFill>
                  <a:srgbClr val="000000"/>
                </a:solidFill>
                <a:effectLst/>
                <a:latin typeface="Arial" panose="020B0604020202020204" pitchFamily="34" charset="0"/>
                <a:ea typeface="Times New Roman" panose="02020603050405020304" pitchFamily="18" charset="0"/>
              </a:rPr>
              <a:t>Pilot comparisons of new technologies.</a:t>
            </a:r>
          </a:p>
          <a:p>
            <a:endParaRPr lang="cs-CZ" b="1" dirty="0"/>
          </a:p>
          <a:p>
            <a:endParaRPr lang="cs-CZ" b="1" dirty="0"/>
          </a:p>
          <a:p>
            <a:endParaRPr lang="en-GB" b="1" dirty="0"/>
          </a:p>
        </p:txBody>
      </p:sp>
      <p:pic>
        <p:nvPicPr>
          <p:cNvPr id="6" name="Picture 2" descr="A blue and white sign with white text&#10;&#10;Description automatically generated">
            <a:extLst>
              <a:ext uri="{FF2B5EF4-FFF2-40B4-BE49-F238E27FC236}">
                <a16:creationId xmlns:a16="http://schemas.microsoft.com/office/drawing/2014/main" id="{D1EC8974-9C5D-432F-B4D3-38748FCC97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74108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94A0-234D-3ED2-9219-9E3911139442}"/>
              </a:ext>
            </a:extLst>
          </p:cNvPr>
          <p:cNvSpPr>
            <a:spLocks noGrp="1"/>
          </p:cNvSpPr>
          <p:nvPr>
            <p:ph type="title"/>
          </p:nvPr>
        </p:nvSpPr>
        <p:spPr>
          <a:xfrm>
            <a:off x="473455" y="1225041"/>
            <a:ext cx="8959088" cy="276999"/>
          </a:xfrm>
        </p:spPr>
        <p:txBody>
          <a:bodyPr/>
          <a:lstStyle/>
          <a:p>
            <a:pPr algn="ctr"/>
            <a:r>
              <a:rPr lang="cs-CZ" dirty="0"/>
              <a:t>Mentoring </a:t>
            </a:r>
            <a:r>
              <a:rPr lang="cs-CZ" dirty="0" err="1"/>
              <a:t>Scheme</a:t>
            </a:r>
            <a:r>
              <a:rPr lang="cs-CZ" dirty="0"/>
              <a:t> </a:t>
            </a:r>
            <a:r>
              <a:rPr lang="cs-CZ" dirty="0" err="1"/>
              <a:t>Award</a:t>
            </a:r>
            <a:r>
              <a:rPr lang="cs-CZ" dirty="0"/>
              <a:t> (MSA)</a:t>
            </a:r>
            <a:endParaRPr lang="en-GB" dirty="0"/>
          </a:p>
        </p:txBody>
      </p:sp>
      <p:sp>
        <p:nvSpPr>
          <p:cNvPr id="3" name="Text Placeholder 2">
            <a:extLst>
              <a:ext uri="{FF2B5EF4-FFF2-40B4-BE49-F238E27FC236}">
                <a16:creationId xmlns:a16="http://schemas.microsoft.com/office/drawing/2014/main" id="{34865EE9-1535-5E6B-A8BC-52F1DF7D978C}"/>
              </a:ext>
            </a:extLst>
          </p:cNvPr>
          <p:cNvSpPr>
            <a:spLocks noGrp="1"/>
          </p:cNvSpPr>
          <p:nvPr>
            <p:ph type="body" idx="1"/>
          </p:nvPr>
        </p:nvSpPr>
        <p:spPr>
          <a:xfrm>
            <a:off x="473455" y="2047697"/>
            <a:ext cx="8126095" cy="3447098"/>
          </a:xfrm>
        </p:spPr>
        <p:txBody>
          <a:bodyPr/>
          <a:lstStyle/>
          <a:p>
            <a:r>
              <a:rPr lang="cs-CZ" dirty="0"/>
              <a:t>MSA </a:t>
            </a:r>
            <a:r>
              <a:rPr lang="en-GB" dirty="0"/>
              <a:t>provides a platform for staff from two different metrological institutes (EURAMET NMI or DI), in different countries, to set up a partnership and work together on a relevant topic, such as technical, managerial, comparisons or traceability.</a:t>
            </a:r>
            <a:endParaRPr lang="cs-CZ" dirty="0"/>
          </a:p>
          <a:p>
            <a:endParaRPr lang="cs-CZ" dirty="0"/>
          </a:p>
          <a:p>
            <a:r>
              <a:rPr lang="cs-CZ" b="1" dirty="0" err="1">
                <a:effectLst/>
                <a:latin typeface="Arial" panose="020B0604020202020204" pitchFamily="34" charset="0"/>
                <a:ea typeface="Times New Roman" panose="02020603050405020304" pitchFamily="18" charset="0"/>
              </a:rPr>
              <a:t>Applicant</a:t>
            </a:r>
            <a:r>
              <a:rPr lang="cs-CZ" b="1" dirty="0">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EURAMET NMIs and DIs and NMIs and DIs from EU member states and countries associated to Horizon Europe</a:t>
            </a:r>
            <a:r>
              <a:rPr lang="cs-CZ" dirty="0">
                <a:effectLst/>
                <a:latin typeface="Arial" panose="020B0604020202020204" pitchFamily="34" charset="0"/>
                <a:ea typeface="Times New Roman" panose="02020603050405020304" pitchFamily="18" charset="0"/>
              </a:rPr>
              <a:t>.</a:t>
            </a:r>
          </a:p>
          <a:p>
            <a:endParaRPr lang="cs-CZ" dirty="0"/>
          </a:p>
          <a:p>
            <a:r>
              <a:rPr lang="cs-CZ" b="1" dirty="0"/>
              <a:t>Host </a:t>
            </a:r>
            <a:r>
              <a:rPr lang="cs-CZ" b="1" dirty="0" err="1"/>
              <a:t>Organisation</a:t>
            </a:r>
            <a:r>
              <a:rPr lang="cs-CZ" b="1" dirty="0"/>
              <a:t>:</a:t>
            </a:r>
            <a:r>
              <a:rPr lang="cs-CZ" b="1" dirty="0">
                <a:effectLst/>
                <a:latin typeface="Arial" panose="020B0604020202020204" pitchFamily="34" charset="0"/>
                <a:ea typeface="Times New Roman" panose="02020603050405020304" pitchFamily="18" charset="0"/>
              </a:rPr>
              <a:t> </a:t>
            </a:r>
            <a:r>
              <a:rPr lang="en-GB" dirty="0">
                <a:effectLst/>
                <a:latin typeface="Arial" panose="020B0604020202020204" pitchFamily="34" charset="0"/>
                <a:ea typeface="Times New Roman" panose="02020603050405020304" pitchFamily="18" charset="0"/>
              </a:rPr>
              <a:t>EURAMET NMIs or DIs and other institutions </a:t>
            </a:r>
            <a:endParaRPr lang="cs-CZ" b="1" dirty="0"/>
          </a:p>
          <a:p>
            <a:endParaRPr lang="cs-CZ" b="1" dirty="0"/>
          </a:p>
          <a:p>
            <a:r>
              <a:rPr lang="cs-CZ" b="1" dirty="0" err="1"/>
              <a:t>Duration</a:t>
            </a:r>
            <a:r>
              <a:rPr lang="cs-CZ" b="1" dirty="0"/>
              <a:t>: </a:t>
            </a:r>
            <a:r>
              <a:rPr lang="cs-CZ" dirty="0"/>
              <a:t>2-6 </a:t>
            </a:r>
            <a:r>
              <a:rPr lang="cs-CZ" dirty="0" err="1"/>
              <a:t>weeks</a:t>
            </a:r>
            <a:endParaRPr lang="cs-CZ" dirty="0"/>
          </a:p>
          <a:p>
            <a:endParaRPr lang="cs-CZ" dirty="0"/>
          </a:p>
          <a:p>
            <a:r>
              <a:rPr lang="cs-CZ" b="1" dirty="0" err="1"/>
              <a:t>Financial</a:t>
            </a:r>
            <a:r>
              <a:rPr lang="cs-CZ" b="1" dirty="0"/>
              <a:t> </a:t>
            </a:r>
            <a:r>
              <a:rPr lang="cs-CZ" b="1" dirty="0" err="1"/>
              <a:t>allowances</a:t>
            </a:r>
            <a:r>
              <a:rPr lang="cs-CZ" b="1" dirty="0"/>
              <a:t>: </a:t>
            </a:r>
            <a:r>
              <a:rPr lang="cs-CZ" dirty="0" err="1"/>
              <a:t>project</a:t>
            </a:r>
            <a:r>
              <a:rPr lang="cs-CZ" dirty="0"/>
              <a:t> </a:t>
            </a:r>
            <a:r>
              <a:rPr lang="en-GB" dirty="0"/>
              <a:t>will reimburse actual costs incurred for </a:t>
            </a:r>
            <a:r>
              <a:rPr lang="en-GB" b="1" dirty="0"/>
              <a:t>travel, accommodation and subsistence </a:t>
            </a:r>
            <a:r>
              <a:rPr lang="en-GB" dirty="0"/>
              <a:t>for MSA recipients for their visit(s) to the counterpart organisation according to the accounting rules of their Employing organisation</a:t>
            </a:r>
            <a:r>
              <a:rPr lang="cs-CZ" dirty="0"/>
              <a:t> (</a:t>
            </a:r>
            <a:r>
              <a:rPr lang="cs-CZ" dirty="0" err="1"/>
              <a:t>financial</a:t>
            </a:r>
            <a:r>
              <a:rPr lang="cs-CZ" dirty="0"/>
              <a:t> </a:t>
            </a:r>
            <a:r>
              <a:rPr lang="cs-CZ" dirty="0" err="1"/>
              <a:t>estimates</a:t>
            </a:r>
            <a:r>
              <a:rPr lang="cs-CZ" dirty="0"/>
              <a:t> </a:t>
            </a:r>
            <a:r>
              <a:rPr lang="cs-CZ" dirty="0" err="1"/>
              <a:t>need</a:t>
            </a:r>
            <a:r>
              <a:rPr lang="cs-CZ" dirty="0"/>
              <a:t> to </a:t>
            </a:r>
            <a:r>
              <a:rPr lang="cs-CZ" dirty="0" err="1"/>
              <a:t>be</a:t>
            </a:r>
            <a:r>
              <a:rPr lang="cs-CZ" dirty="0"/>
              <a:t> </a:t>
            </a:r>
            <a:r>
              <a:rPr lang="cs-CZ" dirty="0" err="1"/>
              <a:t>send</a:t>
            </a:r>
            <a:r>
              <a:rPr lang="cs-CZ" dirty="0"/>
              <a:t> </a:t>
            </a:r>
            <a:r>
              <a:rPr lang="cs-CZ" dirty="0" err="1"/>
              <a:t>within</a:t>
            </a:r>
            <a:r>
              <a:rPr lang="cs-CZ" dirty="0"/>
              <a:t> </a:t>
            </a:r>
            <a:r>
              <a:rPr lang="cs-CZ" dirty="0" err="1"/>
              <a:t>application</a:t>
            </a:r>
            <a:r>
              <a:rPr lang="cs-CZ" dirty="0"/>
              <a:t>)</a:t>
            </a:r>
          </a:p>
          <a:p>
            <a:endParaRPr lang="cs-CZ" dirty="0"/>
          </a:p>
          <a:p>
            <a:r>
              <a:rPr lang="cs-CZ" b="1" dirty="0" err="1"/>
              <a:t>Typical</a:t>
            </a:r>
            <a:r>
              <a:rPr lang="cs-CZ" b="1" dirty="0"/>
              <a:t> </a:t>
            </a:r>
            <a:r>
              <a:rPr lang="cs-CZ" b="1" dirty="0" err="1"/>
              <a:t>activities</a:t>
            </a:r>
            <a:r>
              <a:rPr lang="cs-CZ" b="1" dirty="0"/>
              <a:t>: </a:t>
            </a:r>
            <a:r>
              <a:rPr lang="cs-CZ" dirty="0"/>
              <a:t>s</a:t>
            </a:r>
            <a:r>
              <a:rPr lang="en-GB" dirty="0" err="1"/>
              <a:t>upport</a:t>
            </a:r>
            <a:r>
              <a:rPr lang="en-GB" dirty="0"/>
              <a:t> exchange of expertise on technical </a:t>
            </a:r>
            <a:r>
              <a:rPr lang="cs-CZ" dirty="0"/>
              <a:t>and </a:t>
            </a:r>
            <a:r>
              <a:rPr lang="cs-CZ" dirty="0" err="1"/>
              <a:t>managerial</a:t>
            </a:r>
            <a:r>
              <a:rPr lang="cs-CZ" dirty="0"/>
              <a:t> </a:t>
            </a:r>
            <a:r>
              <a:rPr lang="en-GB" dirty="0"/>
              <a:t>topics</a:t>
            </a:r>
          </a:p>
        </p:txBody>
      </p:sp>
      <p:pic>
        <p:nvPicPr>
          <p:cNvPr id="4" name="Picture 2" descr="A blue and white sign with white text&#10;&#10;Description automatically generated">
            <a:extLst>
              <a:ext uri="{FF2B5EF4-FFF2-40B4-BE49-F238E27FC236}">
                <a16:creationId xmlns:a16="http://schemas.microsoft.com/office/drawing/2014/main" id="{E4A99B2F-6E61-A8B7-D335-7B8C3E8D4B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119887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EB6D9-D744-7931-F8BF-440884C32020}"/>
              </a:ext>
            </a:extLst>
          </p:cNvPr>
          <p:cNvSpPr>
            <a:spLocks noGrp="1"/>
          </p:cNvSpPr>
          <p:nvPr>
            <p:ph type="title"/>
          </p:nvPr>
        </p:nvSpPr>
        <p:spPr>
          <a:xfrm>
            <a:off x="473455" y="1225041"/>
            <a:ext cx="8959088" cy="492443"/>
          </a:xfrm>
        </p:spPr>
        <p:txBody>
          <a:bodyPr/>
          <a:lstStyle/>
          <a:p>
            <a:pPr algn="ctr"/>
            <a:r>
              <a:rPr lang="cs-CZ" dirty="0" err="1"/>
              <a:t>Training</a:t>
            </a:r>
            <a:r>
              <a:rPr lang="cs-CZ" dirty="0"/>
              <a:t> </a:t>
            </a:r>
            <a:r>
              <a:rPr lang="cs-CZ" dirty="0" err="1"/>
              <a:t>events</a:t>
            </a:r>
            <a:br>
              <a:rPr lang="cs-CZ" dirty="0"/>
            </a:br>
            <a:r>
              <a:rPr lang="cs-CZ" sz="1400" dirty="0"/>
              <a:t>(</a:t>
            </a:r>
            <a:r>
              <a:rPr lang="cs-CZ" sz="1400" dirty="0" err="1"/>
              <a:t>Trainings</a:t>
            </a:r>
            <a:r>
              <a:rPr lang="cs-CZ" sz="1400" dirty="0"/>
              <a:t>, </a:t>
            </a:r>
            <a:r>
              <a:rPr lang="cs-CZ" sz="1400" dirty="0" err="1"/>
              <a:t>Workshops</a:t>
            </a:r>
            <a:r>
              <a:rPr lang="cs-CZ" sz="1400" dirty="0"/>
              <a:t> and </a:t>
            </a:r>
            <a:r>
              <a:rPr lang="cs-CZ" sz="1400" dirty="0" err="1"/>
              <a:t>Summer</a:t>
            </a:r>
            <a:r>
              <a:rPr lang="cs-CZ" sz="1400" dirty="0"/>
              <a:t> </a:t>
            </a:r>
            <a:r>
              <a:rPr lang="cs-CZ" sz="1400" dirty="0" err="1"/>
              <a:t>Schools</a:t>
            </a:r>
            <a:r>
              <a:rPr lang="cs-CZ" sz="1400" dirty="0"/>
              <a:t>)</a:t>
            </a:r>
            <a:endParaRPr lang="en-GB" sz="1400" dirty="0"/>
          </a:p>
        </p:txBody>
      </p:sp>
      <p:sp>
        <p:nvSpPr>
          <p:cNvPr id="3" name="Text Placeholder 2">
            <a:extLst>
              <a:ext uri="{FF2B5EF4-FFF2-40B4-BE49-F238E27FC236}">
                <a16:creationId xmlns:a16="http://schemas.microsoft.com/office/drawing/2014/main" id="{94F46B2F-A849-7345-6A82-79F8F1AC5931}"/>
              </a:ext>
            </a:extLst>
          </p:cNvPr>
          <p:cNvSpPr>
            <a:spLocks noGrp="1"/>
          </p:cNvSpPr>
          <p:nvPr>
            <p:ph type="body" idx="1"/>
          </p:nvPr>
        </p:nvSpPr>
        <p:spPr>
          <a:xfrm>
            <a:off x="473455" y="2047697"/>
            <a:ext cx="8126095" cy="4093428"/>
          </a:xfrm>
        </p:spPr>
        <p:txBody>
          <a:bodyPr/>
          <a:lstStyle/>
          <a:p>
            <a:r>
              <a:rPr lang="en-GB" dirty="0"/>
              <a:t>For EURAMET to maintain and further expand its capacity building efforts across Europe.</a:t>
            </a:r>
            <a:r>
              <a:rPr lang="cs-CZ" dirty="0"/>
              <a:t> </a:t>
            </a:r>
            <a:r>
              <a:rPr lang="cs-CZ" dirty="0" err="1"/>
              <a:t>Within</a:t>
            </a:r>
            <a:r>
              <a:rPr lang="cs-CZ" dirty="0"/>
              <a:t> </a:t>
            </a:r>
            <a:r>
              <a:rPr lang="cs-CZ" dirty="0" err="1"/>
              <a:t>this</a:t>
            </a:r>
            <a:r>
              <a:rPr lang="cs-CZ" dirty="0"/>
              <a:t> aktivity, </a:t>
            </a:r>
            <a:r>
              <a:rPr lang="cs-CZ" dirty="0" err="1"/>
              <a:t>project</a:t>
            </a:r>
            <a:r>
              <a:rPr lang="cs-CZ" dirty="0"/>
              <a:t> </a:t>
            </a:r>
            <a:r>
              <a:rPr lang="en-GB" dirty="0"/>
              <a:t>develop the technical skills of existing staff at NMIs/DIs, support the development of newly qualified staff for all EURAMET NMIs/DIs and prepare them for work in a metrological laboratory.</a:t>
            </a:r>
            <a:endParaRPr lang="cs-CZ" dirty="0"/>
          </a:p>
          <a:p>
            <a:endParaRPr lang="cs-CZ" dirty="0"/>
          </a:p>
          <a:p>
            <a:r>
              <a:rPr lang="cs-CZ" b="1" dirty="0" err="1"/>
              <a:t>Applicants</a:t>
            </a:r>
            <a:r>
              <a:rPr lang="cs-CZ" b="1" dirty="0"/>
              <a:t>: </a:t>
            </a:r>
            <a:r>
              <a:rPr lang="cs-CZ" dirty="0"/>
              <a:t>EURAMET </a:t>
            </a:r>
            <a:r>
              <a:rPr lang="cs-CZ" dirty="0" err="1"/>
              <a:t>NMIs</a:t>
            </a:r>
            <a:r>
              <a:rPr lang="cs-CZ" dirty="0"/>
              <a:t>/Dis.</a:t>
            </a:r>
          </a:p>
          <a:p>
            <a:endParaRPr lang="cs-CZ" dirty="0"/>
          </a:p>
          <a:p>
            <a:r>
              <a:rPr lang="cs-CZ" b="1" dirty="0" err="1"/>
              <a:t>Participants</a:t>
            </a:r>
            <a:r>
              <a:rPr lang="cs-CZ" b="1" dirty="0"/>
              <a:t>: </a:t>
            </a:r>
            <a:r>
              <a:rPr lang="en-GB" dirty="0"/>
              <a:t>Staff members of EURAMET NMIs and DIs, students, representatives of RMOs </a:t>
            </a:r>
            <a:endParaRPr lang="cs-CZ" dirty="0"/>
          </a:p>
          <a:p>
            <a:endParaRPr lang="cs-CZ" dirty="0"/>
          </a:p>
          <a:p>
            <a:r>
              <a:rPr lang="cs-CZ" b="1" dirty="0" err="1"/>
              <a:t>Duration</a:t>
            </a:r>
            <a:r>
              <a:rPr lang="cs-CZ" b="1" dirty="0"/>
              <a:t>: </a:t>
            </a:r>
          </a:p>
          <a:p>
            <a:r>
              <a:rPr lang="cs-CZ" b="1" dirty="0"/>
              <a:t>	- </a:t>
            </a:r>
            <a:r>
              <a:rPr lang="en-GB" dirty="0"/>
              <a:t>Training courses and workshops to be held as 1–5 days events</a:t>
            </a:r>
            <a:r>
              <a:rPr lang="cs-CZ" dirty="0"/>
              <a:t>.</a:t>
            </a:r>
          </a:p>
          <a:p>
            <a:r>
              <a:rPr lang="cs-CZ" dirty="0"/>
              <a:t>	- </a:t>
            </a:r>
            <a:r>
              <a:rPr lang="cs-CZ" dirty="0" err="1"/>
              <a:t>Summer</a:t>
            </a:r>
            <a:r>
              <a:rPr lang="cs-CZ" dirty="0"/>
              <a:t> </a:t>
            </a:r>
            <a:r>
              <a:rPr lang="cs-CZ" dirty="0" err="1"/>
              <a:t>Schools</a:t>
            </a:r>
            <a:r>
              <a:rPr lang="cs-CZ" dirty="0"/>
              <a:t> </a:t>
            </a:r>
            <a:r>
              <a:rPr lang="cs-CZ" dirty="0" err="1"/>
              <a:t>held</a:t>
            </a:r>
            <a:r>
              <a:rPr lang="cs-CZ" dirty="0"/>
              <a:t> as 3-10 </a:t>
            </a:r>
            <a:r>
              <a:rPr lang="cs-CZ" dirty="0" err="1"/>
              <a:t>days</a:t>
            </a:r>
            <a:r>
              <a:rPr lang="cs-CZ" dirty="0"/>
              <a:t> </a:t>
            </a:r>
            <a:r>
              <a:rPr lang="cs-CZ" dirty="0" err="1"/>
              <a:t>events</a:t>
            </a:r>
            <a:r>
              <a:rPr lang="cs-CZ" dirty="0"/>
              <a:t>.</a:t>
            </a:r>
          </a:p>
          <a:p>
            <a:endParaRPr lang="cs-CZ" dirty="0"/>
          </a:p>
          <a:p>
            <a:r>
              <a:rPr lang="cs-CZ" b="1" dirty="0" err="1"/>
              <a:t>Typical</a:t>
            </a:r>
            <a:r>
              <a:rPr lang="cs-CZ" b="1" dirty="0"/>
              <a:t> </a:t>
            </a:r>
            <a:r>
              <a:rPr lang="cs-CZ" b="1" dirty="0" err="1"/>
              <a:t>activities</a:t>
            </a:r>
            <a:r>
              <a:rPr lang="cs-CZ" b="1" dirty="0"/>
              <a:t>: </a:t>
            </a:r>
            <a:r>
              <a:rPr lang="en-GB" dirty="0"/>
              <a:t>Training events would cover several topics that are relevant to NMI and </a:t>
            </a:r>
            <a:r>
              <a:rPr lang="en-GB" dirty="0" err="1"/>
              <a:t>DIs.</a:t>
            </a:r>
            <a:r>
              <a:rPr lang="en-GB" dirty="0"/>
              <a:t> Typical topics would be prioritised and decided on annually by EURAMET bodies</a:t>
            </a:r>
            <a:r>
              <a:rPr lang="cs-CZ" dirty="0"/>
              <a:t>.</a:t>
            </a:r>
            <a:r>
              <a:rPr lang="en-GB" dirty="0"/>
              <a:t> </a:t>
            </a:r>
            <a:endParaRPr lang="cs-CZ" dirty="0"/>
          </a:p>
          <a:p>
            <a:endParaRPr lang="cs-CZ" dirty="0"/>
          </a:p>
          <a:p>
            <a:r>
              <a:rPr lang="cs-CZ" b="1" dirty="0" err="1"/>
              <a:t>Financial</a:t>
            </a:r>
            <a:r>
              <a:rPr lang="cs-CZ" b="1" dirty="0"/>
              <a:t> </a:t>
            </a:r>
            <a:r>
              <a:rPr lang="cs-CZ" b="1" dirty="0" err="1"/>
              <a:t>allowance</a:t>
            </a:r>
            <a:r>
              <a:rPr lang="cs-CZ" b="1" dirty="0"/>
              <a:t>: </a:t>
            </a:r>
            <a:r>
              <a:rPr lang="cs-CZ" dirty="0" err="1"/>
              <a:t>project</a:t>
            </a:r>
            <a:r>
              <a:rPr lang="en-GB" dirty="0"/>
              <a:t> will reimburse the actual costs incurred for </a:t>
            </a:r>
            <a:r>
              <a:rPr lang="en-GB" b="1" dirty="0"/>
              <a:t>travel and subsistence of key speakers, venue hire </a:t>
            </a:r>
            <a:r>
              <a:rPr lang="en-GB" dirty="0"/>
              <a:t>(if required) and </a:t>
            </a:r>
            <a:r>
              <a:rPr lang="en-GB" b="1" dirty="0"/>
              <a:t>catering costs </a:t>
            </a:r>
            <a:r>
              <a:rPr lang="en-GB" dirty="0"/>
              <a:t>according to the accounting rules of the hosting organisation</a:t>
            </a:r>
            <a:endParaRPr lang="cs-CZ" dirty="0"/>
          </a:p>
          <a:p>
            <a:endParaRPr lang="en-GB" dirty="0"/>
          </a:p>
        </p:txBody>
      </p:sp>
      <p:pic>
        <p:nvPicPr>
          <p:cNvPr id="4" name="Picture 2" descr="A blue and white sign with white text&#10;&#10;Description automatically generated">
            <a:extLst>
              <a:ext uri="{FF2B5EF4-FFF2-40B4-BE49-F238E27FC236}">
                <a16:creationId xmlns:a16="http://schemas.microsoft.com/office/drawing/2014/main" id="{1297D7AC-8EA2-B1F7-8F17-4DB3DBEF5D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spTree>
    <p:extLst>
      <p:ext uri="{BB962C8B-B14F-4D97-AF65-F5344CB8AC3E}">
        <p14:creationId xmlns:p14="http://schemas.microsoft.com/office/powerpoint/2010/main" val="203797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C630E7-19DD-3BEB-D07F-43D62AB36127}"/>
              </a:ext>
            </a:extLst>
          </p:cNvPr>
          <p:cNvSpPr>
            <a:spLocks noGrp="1"/>
          </p:cNvSpPr>
          <p:nvPr>
            <p:ph type="title"/>
          </p:nvPr>
        </p:nvSpPr>
        <p:spPr>
          <a:xfrm>
            <a:off x="473455" y="1225041"/>
            <a:ext cx="8959088" cy="276999"/>
          </a:xfrm>
        </p:spPr>
        <p:txBody>
          <a:bodyPr/>
          <a:lstStyle/>
          <a:p>
            <a:pPr algn="ctr"/>
            <a:r>
              <a:rPr lang="en-US" dirty="0"/>
              <a:t>Highlights</a:t>
            </a:r>
            <a:endParaRPr lang="cs-CZ" dirty="0"/>
          </a:p>
        </p:txBody>
      </p:sp>
      <p:sp>
        <p:nvSpPr>
          <p:cNvPr id="3" name="Zástupný text 2">
            <a:extLst>
              <a:ext uri="{FF2B5EF4-FFF2-40B4-BE49-F238E27FC236}">
                <a16:creationId xmlns:a16="http://schemas.microsoft.com/office/drawing/2014/main" id="{42CBBA14-7275-A9AA-9A14-5C40039F1923}"/>
              </a:ext>
            </a:extLst>
          </p:cNvPr>
          <p:cNvSpPr>
            <a:spLocks noGrp="1"/>
          </p:cNvSpPr>
          <p:nvPr>
            <p:ph type="body" idx="1"/>
          </p:nvPr>
        </p:nvSpPr>
        <p:spPr>
          <a:xfrm>
            <a:off x="473455" y="2047697"/>
            <a:ext cx="4936745" cy="7540526"/>
          </a:xfrm>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First activities funded by the project will be implemented from mid March, 2025.</a:t>
            </a:r>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r>
              <a:rPr lang="cs-CZ" dirty="0"/>
              <a:t>Call 1 </a:t>
            </a:r>
            <a:r>
              <a:rPr lang="cs-CZ" dirty="0" err="1"/>
              <a:t>will</a:t>
            </a:r>
            <a:r>
              <a:rPr lang="cs-CZ" dirty="0"/>
              <a:t> </a:t>
            </a:r>
            <a:r>
              <a:rPr lang="cs-CZ" dirty="0" err="1"/>
              <a:t>closed</a:t>
            </a:r>
            <a:r>
              <a:rPr lang="cs-CZ" dirty="0"/>
              <a:t> on 31</a:t>
            </a:r>
            <a:r>
              <a:rPr lang="cs-CZ" baseline="30000" dirty="0"/>
              <a:t>st</a:t>
            </a:r>
            <a:r>
              <a:rPr lang="cs-CZ" dirty="0"/>
              <a:t> </a:t>
            </a:r>
            <a:r>
              <a:rPr lang="cs-CZ" dirty="0" err="1"/>
              <a:t>January</a:t>
            </a:r>
            <a:r>
              <a:rPr lang="cs-CZ" dirty="0"/>
              <a:t>, 2025</a:t>
            </a:r>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endParaRPr lang="cs-CZ" dirty="0"/>
          </a:p>
          <a:p>
            <a:r>
              <a:rPr lang="en-US" sz="2800" dirty="0"/>
              <a:t>		</a:t>
            </a:r>
            <a:r>
              <a:rPr lang="cs-CZ" sz="2800" dirty="0"/>
              <a:t>Q</a:t>
            </a:r>
            <a:r>
              <a:rPr lang="en-US" sz="2800" dirty="0"/>
              <a:t>&amp;A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endParaRPr lang="cs-CZ" dirty="0"/>
          </a:p>
        </p:txBody>
      </p:sp>
      <p:pic>
        <p:nvPicPr>
          <p:cNvPr id="4" name="Picture 2" descr="A blue and white sign with white text&#10;&#10;Description automatically generated">
            <a:extLst>
              <a:ext uri="{FF2B5EF4-FFF2-40B4-BE49-F238E27FC236}">
                <a16:creationId xmlns:a16="http://schemas.microsoft.com/office/drawing/2014/main" id="{91DA71AC-243E-927A-3861-AD840F82F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94216"/>
            <a:ext cx="2057400" cy="670577"/>
          </a:xfrm>
          <a:prstGeom prst="rect">
            <a:avLst/>
          </a:prstGeom>
        </p:spPr>
      </p:pic>
      <p:pic>
        <p:nvPicPr>
          <p:cNvPr id="5" name="Obrázek 4" descr="Obsah obrázku kresba, skica, Dětské kresby, ilustrace&#10;&#10;Popis byl vytvořen automaticky">
            <a:extLst>
              <a:ext uri="{FF2B5EF4-FFF2-40B4-BE49-F238E27FC236}">
                <a16:creationId xmlns:a16="http://schemas.microsoft.com/office/drawing/2014/main" id="{98E98F8A-7A91-7118-464B-BD73982E69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800" y="2667000"/>
            <a:ext cx="3886200" cy="2590800"/>
          </a:xfrm>
          <a:prstGeom prst="rect">
            <a:avLst/>
          </a:prstGeom>
        </p:spPr>
      </p:pic>
    </p:spTree>
    <p:extLst>
      <p:ext uri="{BB962C8B-B14F-4D97-AF65-F5344CB8AC3E}">
        <p14:creationId xmlns:p14="http://schemas.microsoft.com/office/powerpoint/2010/main" val="1916296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905999" cy="6075664"/>
          </a:xfrm>
          <a:prstGeom prst="rect">
            <a:avLst/>
          </a:prstGeom>
        </p:spPr>
      </p:pic>
      <p:sp>
        <p:nvSpPr>
          <p:cNvPr id="4" name="object 4"/>
          <p:cNvSpPr txBox="1"/>
          <p:nvPr/>
        </p:nvSpPr>
        <p:spPr>
          <a:xfrm>
            <a:off x="635304" y="4264533"/>
            <a:ext cx="9118296" cy="350737"/>
          </a:xfrm>
          <a:prstGeom prst="rect">
            <a:avLst/>
          </a:prstGeom>
        </p:spPr>
        <p:txBody>
          <a:bodyPr vert="horz" wrap="square" lIns="0" tIns="12065" rIns="0" bIns="0" rtlCol="0">
            <a:spAutoFit/>
          </a:bodyPr>
          <a:lstStyle/>
          <a:p>
            <a:pPr marL="12700" algn="r">
              <a:lnSpc>
                <a:spcPct val="100000"/>
              </a:lnSpc>
              <a:spcBef>
                <a:spcPts val="95"/>
              </a:spcBef>
            </a:pPr>
            <a:r>
              <a:rPr lang="cs-CZ" sz="2200" dirty="0" err="1">
                <a:solidFill>
                  <a:srgbClr val="FFFFFF"/>
                </a:solidFill>
                <a:latin typeface="Arial"/>
                <a:cs typeface="Arial"/>
              </a:rPr>
              <a:t>Thank</a:t>
            </a:r>
            <a:r>
              <a:rPr lang="cs-CZ" sz="2200" dirty="0">
                <a:solidFill>
                  <a:srgbClr val="FFFFFF"/>
                </a:solidFill>
                <a:latin typeface="Arial"/>
                <a:cs typeface="Arial"/>
              </a:rPr>
              <a:t> </a:t>
            </a:r>
            <a:r>
              <a:rPr lang="cs-CZ" sz="2200" dirty="0" err="1">
                <a:solidFill>
                  <a:srgbClr val="FFFFFF"/>
                </a:solidFill>
                <a:latin typeface="Arial"/>
                <a:cs typeface="Arial"/>
              </a:rPr>
              <a:t>you</a:t>
            </a:r>
            <a:r>
              <a:rPr lang="cs-CZ" sz="2200" dirty="0">
                <a:solidFill>
                  <a:srgbClr val="FFFFFF"/>
                </a:solidFill>
                <a:latin typeface="Arial"/>
                <a:cs typeface="Arial"/>
              </a:rPr>
              <a:t> </a:t>
            </a:r>
            <a:r>
              <a:rPr lang="cs-CZ" sz="2200" dirty="0" err="1">
                <a:solidFill>
                  <a:srgbClr val="FFFFFF"/>
                </a:solidFill>
                <a:latin typeface="Arial"/>
                <a:cs typeface="Arial"/>
              </a:rPr>
              <a:t>for</a:t>
            </a:r>
            <a:r>
              <a:rPr lang="cs-CZ" sz="2200" dirty="0">
                <a:solidFill>
                  <a:srgbClr val="FFFFFF"/>
                </a:solidFill>
                <a:latin typeface="Arial"/>
                <a:cs typeface="Arial"/>
              </a:rPr>
              <a:t> </a:t>
            </a:r>
            <a:r>
              <a:rPr lang="cs-CZ" sz="2200" dirty="0" err="1">
                <a:solidFill>
                  <a:srgbClr val="FFFFFF"/>
                </a:solidFill>
                <a:latin typeface="Arial"/>
                <a:cs typeface="Arial"/>
              </a:rPr>
              <a:t>your</a:t>
            </a:r>
            <a:r>
              <a:rPr lang="cs-CZ" sz="2200" dirty="0">
                <a:solidFill>
                  <a:srgbClr val="FFFFFF"/>
                </a:solidFill>
                <a:latin typeface="Arial"/>
                <a:cs typeface="Arial"/>
              </a:rPr>
              <a:t> </a:t>
            </a:r>
            <a:r>
              <a:rPr lang="cs-CZ" sz="2200" dirty="0" err="1">
                <a:solidFill>
                  <a:srgbClr val="FFFFFF"/>
                </a:solidFill>
                <a:latin typeface="Arial"/>
                <a:cs typeface="Arial"/>
              </a:rPr>
              <a:t>attention</a:t>
            </a:r>
            <a:r>
              <a:rPr lang="cs-CZ" sz="2200" dirty="0">
                <a:solidFill>
                  <a:srgbClr val="FFFFFF"/>
                </a:solidFill>
                <a:latin typeface="Arial"/>
                <a:cs typeface="Arial"/>
              </a:rPr>
              <a:t>!</a:t>
            </a:r>
            <a:endParaRPr sz="2200" dirty="0">
              <a:latin typeface="Arial"/>
              <a:cs typeface="Arial"/>
            </a:endParaRPr>
          </a:p>
        </p:txBody>
      </p:sp>
      <p:pic>
        <p:nvPicPr>
          <p:cNvPr id="6" name="Obrázek 5">
            <a:extLst>
              <a:ext uri="{FF2B5EF4-FFF2-40B4-BE49-F238E27FC236}">
                <a16:creationId xmlns:a16="http://schemas.microsoft.com/office/drawing/2014/main" id="{0B1CFFC3-6B82-1333-2D1B-749E4CDC66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4876800"/>
            <a:ext cx="9906000" cy="1437762"/>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ART_0" val="eyIkaWQiOiIxIiwiX3N3aW1sYW5lc1YyIjpbeyIkaWQiOiIyIiwiX2FjdGl2aXRpZXMiOlt7IiRpZCI6IjMiLCJfcm93cyI6W3siJGlkIjoiNCIsIl90YXNrcyI6W3siJGlkIjoiNSIsIl9hdHRhY2hlZE1pbGVzdG9uZXMiOltdLCJUYXNrRGVmaW5pdGlvbiI6eyIkaWQiOiI2IiwiR3JvdXBOYW1lIjpudWxsLCJTdGFydERhdGUiOiIyMDIzLTAzLTAxVDAwOjMyOjAwWiIsIkVuZERhdGUiOiIyMDIzLTA1LTEzVDIzOjU5OjAwWiIsIlBlcmNlbnRhZ2VDb21wbGV0ZSI6bnVsbCwiU3R5bGUiOnsiJGlkIjoiNyIsIlNoYXBlIjozLCJTaGFwZVRoaWNrbmVzcyI6MCwiRHVyYXRpb25Gb3JtYXQiOjAsIkluY2x1ZGVOb25Xb3JraW5nRGF5c0luRHVyYXRpb24iOmZhbHNlLCJQZXJjZW50YWdlQ29tcGxldGVTdHlsZSI6eyIkaWQiOiI4IiwiRm9udFNldHRpbmdzIjp7IiRpZCI6IjkiLCJGb250U2l6ZSI6MTAsIkZvbnROYW1lIjoiQ2FsaWJyaSIsIklzQm9sZCI6ZmFsc2UsIklzSXRhbGljIjpmYWxzZSwiSXNVbmRlcmxpbmVkIjpmYWxzZSwiUGFyZW50U3R5bGUiOm51bGx9LCJBdXRvU2l6ZSI6MCwiRm9yZWdyb3VuZCI6eyIkaWQiOiIxMCIsIkNvbG9yIjp7IiRpZCI6IjEx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xMiIsIlRvcCI6MC4wLCJMZWZ0IjowLjAsIlJpZ2h0IjowLjAsIkJvdHRvbSI6MC4wfSwiUGFkZGluZyI6eyIkaWQiOiIxMyIsIlRvcCI6MC4wLCJMZWZ0IjowLjAsIlJpZ2h0IjowLjAsIkJvdHRvbSI6MC4wfSwiQmFja2dyb3VuZCI6eyIkaWQiOiIxNCIsIkNvbG9yIjp7IiRpZCI6IjE1IiwiQSI6ODksIlIiOjAsIkciOjAsIkIiOjB9fSwiSXNWaXNpYmxlIjp0cnVlLCJXaWR0aCI6MC4wLCJIZWlnaHQiOjAuMCwiQm9yZGVyU3R5bGUiOnsiJGlkIjoiMTYiLCJMaW5lQ29sb3IiOm51bGwsIkxpbmVXZWlnaHQiOjAuMCwiTGluZVR5cGUiOjAsIlBhcmVudFN0eWxlIjpudWxsfSwiUGFyZW50U3R5bGUiOm51bGx9LCJEdXJhdGlvblN0eWxlIjp7IiRpZCI6IjE3IiwiRm9udFNldHRpbmdzIjp7IiRpZCI6IjE4IiwiRm9udFNpemUiOjEwLCJGb250TmFtZSI6IkNhbGlicmkiLCJJc0JvbGQiOmZhbHNlLCJJc0l0YWxpYyI6ZmFsc2UsIklzVW5kZXJsaW5lZCI6ZmFsc2UsIlBhcmVudFN0eWxlIjpudWxsfSwiQXV0b1NpemUiOjAsIkZvcmVncm91bmQiOnsiJGlkIjoiMTkiLCJDb2xvciI6eyIkaWQiOiIy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xIiwiVG9wIjowLjAsIkxlZnQiOjAuMCwiUmlnaHQiOjAuMCwiQm90dG9tIjowLjB9LCJQYWRkaW5nIjp7IiRpZCI6IjIyIiwiVG9wIjowLjAsIkxlZnQiOjAuMCwiUmlnaHQiOjAuMCwiQm90dG9tIjowLjB9LCJCYWNrZ3JvdW5kIjp7IiRpZCI6IjIzIiwiQ29sb3IiOnsiJHJlZiI6IjE1In19LCJJc1Zpc2libGUiOnRydWUsIldpZHRoIjowLjAsIkhlaWdodCI6MC4wLCJCb3JkZXJTdHlsZSI6eyIkaWQiOiIyNCIsIkxpbmVDb2xvciI6bnVsbCwiTGluZVdlaWdodCI6MC4wLCJMaW5lVHlwZSI6MCwiUGFyZW50U3R5bGUiOm51bGx9LCJQYXJlbnRTdHlsZSI6bnVsbH0sIkhvcml6b250YWxDb25uZWN0b3JTdHlsZSI6eyIkaWQiOiIyNSIsIkxpbmVDb2xvciI6eyIkaWQiOiIyNiIsIiR0eXBlIjoiTkxSRS5Db21tb24uRG9tLlNvbGlkQ29sb3JCcnVzaCwgTkxSRS5Db21tb24iLCJDb2xvciI6eyIkaWQiOiIyNyIsIkEiOjI1NSwiUiI6MjA0LCJHIjoyMDQsIkIiOjIwNH19LCJMaW5lV2VpZ2h0IjoxLjAsIkxpbmVUeXBlIjowLCJQYXJlbnRTdHlsZSI6bnVsbH0sIlZlcnRpY2FsQ29ubmVjdG9yU3R5bGUiOnsiJGlkIjoiMjgiLCJMaW5lQ29sb3IiOnsiJGlkIjoiMjkiLCIkdHlwZSI6Ik5MUkUuQ29tbW9uLkRvbS5Tb2xpZENvbG9yQnJ1c2gsIE5MUkUuQ29tbW9uIiwiQ29sb3IiOnsiJGlkIjoiMzA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UsIklzQmVsb3dUaW1lYmFuZCI6ZmFsc2UsIlBlcmNlbnRhZ2VDb21wbGV0ZVNoYXBlT3BhY2l0eSI6MzUsIlNoYXBlU3R5bGUiOnsiJGlkIjoiMzEiLCJNYXJnaW4iOnsiJGlkIjoiMzIiLCJUb3AiOjAuMCwiTGVmdCI6NC4wLCJSaWdodCI6NC4wLCJCb3R0b20iOjAuMH0sIlBhZGRpbmciOnsiJGlkIjoiMzMiLCJUb3AiOjAuMCwiTGVmdCI6MC4wLCJSaWdodCI6MC4wLCJCb3R0b20iOjAuMH0sIkJhY2tncm91bmQiOnsiJGlkIjoiMzQiLCJDb2xvciI6eyIkaWQiOiIzNSIsIkEiOjI1NSwiUiI6NjgsIkciOjExNCwiQiI6MTk2fX0sIklzVmlzaWJsZSI6dHJ1ZSwiV2lkdGgiOjI5My4yOTgwMzQ2Njc5Njg3NSwiSGVpZ2h0IjoxNi4wLCJCb3JkZXJTdHlsZSI6eyIkaWQiOiIzNiIsIkxpbmVDb2xvciI6eyIkaWQiOiIzNyIsIiR0eXBlIjoiTkxSRS5Db21tb24uRG9tLlNvbGlkQ29sb3JCcnVzaCwgTkxSRS5Db21tb24iLCJDb2xvciI6eyIkaWQiOiIzOCIsIkEiOjI1NSwiUiI6MjU1LCJHIjowLCJCIjowfX0sIkxpbmVXZWlnaHQiOjAuMCwiTGluZVR5cGUiOjAsIlBhcmVudFN0eWxlIjpudWxsfSwiUGFyZW50U3R5bGUiOm51bGx9LCJUaXRsZVN0eWxlIjp7IiRpZCI6IjM5IiwiRm9udFNldHRpbmdzIjp7IiRpZCI6IjQwIiwiRm9udFNpemUiOjExLCJGb250TmFtZSI6IkNhbGlicmkiLCJJc0JvbGQiOmZhbHNlLCJJc0l0YWxpYyI6ZmFsc2UsIklzVW5kZXJsaW5lZCI6ZmFsc2UsIlBhcmVudFN0eWxlIjpudWxsfSwiQXV0b1NpemUiOjIsIkZvcmVncm91bmQiOnsiJGlkIjoiNDEiLCJDb2xvciI6eyIkaWQiOiI0MiIsIkEiOjI1NSwiUiI6MjU1LCJHIjoyNTUsIkIiOjI1NX19LCJNYXhXaWR0aCI6MTYzLjIwNzI0NDg3MzA0Njg4LCJNYXhIZWlnaHQiOiJJbmZpbml0eSIsIlNtYXJ0Rm9yZWdyb3VuZElzQWN0aXZlIjpmYWxzZSwiSG9yaXpvbnRhbEFsaWdubWVudCI6MSwiVmVydGljYWxBbGlnbm1lbnQiOjAsIlNtYXJ0Rm9yZWdyb3VuZCI6bnVsbCwiQmFja2dyb3VuZEZpbGxUeXBlIjowLCJNYXJnaW4iOnsiJGlkIjoiNDMiLCJUb3AiOjAuMCwiTGVmdCI6MC4wLCJSaWdodCI6MC4wLCJCb3R0b20iOjAuMH0sIlBhZGRpbmciOnsiJGlkIjoiNDQiLCJUb3AiOjAuMCwiTGVmdCI6MC4wLCJSaWdodCI6MC4wLCJCb3R0b20iOjAuMH0sIkJhY2tncm91bmQiOnsiJGlkIjoiNDUiLCJDb2xvciI6eyIkaWQiOiI0NiIsIkEiOjAsIlIiOjI1NSwiRyI6MjU1LCJCIjoyNTV9fSwiSXNWaXNpYmxlIjp0cnVlLCJXaWR0aCI6MC4wLCJIZWlnaHQiOjAuMCwiQm9yZGVyU3R5bGUiOnsiJGlkIjoiNDciLCJMaW5lQ29sb3IiOm51bGwsIkxpbmVXZWlnaHQiOjAuMCwiTGluZVR5cGUiOjAsIlBhcmVudFN0eWxlIjpudWxsfSwiUGFyZW50U3R5bGUiOm51bGx9LCJEYXRlU3R5bGUiOnsiJGlkIjoiNDgiLCJGb250U2V0dGluZ3MiOnsiJGlkIjoiNDkiLCJGb250U2l6ZSI6MTAsIkZvbnROYW1lIjoiQ2FsaWJyaSIsIklzQm9sZCI6ZmFsc2UsIklzSXRhbGljIjpmYWxzZSwiSXNVbmRlcmxpbmVkIjpmYWxzZSwiUGFyZW50U3R5bGUiOm51bGx9LCJBdXRvU2l6ZSI6MCwiRm9yZWdyb3VuZCI6eyIkaWQiOiI1MCIsIkNvbG9yIjp7IiRpZCI6IjU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MiIsIlRvcCI6MC4wLCJMZWZ0IjowLjAsIlJpZ2h0IjowLjAsIkJvdHRvbSI6MC4wfSwiUGFkZGluZyI6eyIkaWQiOiI1MyIsIlRvcCI6MC4wLCJMZWZ0IjowLjAsIlJpZ2h0IjowLjAsIkJvdHRvbSI6MC4wfSwiQmFja2dyb3VuZCI6eyIkaWQiOiI1NCIsIkNvbG9yIjp7IiRyZWYiOiIxNSJ9fSwiSXNWaXNpYmxlIjp0cnVlLCJXaWR0aCI6MC4wLCJIZWlnaHQiOjAuMCwiQm9yZGVyU3R5bGUiOnsiJGlkIjoiNTUiLCJMaW5lQ29sb3IiOm51bGwsIkxpbmVXZWlnaHQiOjAuMCwiTGluZVR5cGUiOjAsIlBhcmVudFN0eWxlIjpudWxsfSwiUGFyZW50U3R5bGUiOm51bGx9LCJEYXRlRm9ybWF0Ijp7IiRpZCI6IjU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3IiwiRm9ybWF0IjowLCJJc1Zpc2libGUiOmZhbHNlLCJMYXN0S25vd25WaXNpYmlsaXR5U3RhdGUiOmZhbHNlfSwiSXNWaXNpYmxlIjp0cnVlLCJQYXJlbnRTdHlsZSI6bnVsbH0sIkluZGV4IjowLCJTbWFydER1cmF0aW9uQWN0aXZhdGVkIjpmYWxzZSwiRGF0ZUZvcm1hdCI6eyIkcmVmIjoiNTYifSwiV2Vla051bWJlcmluZyI6eyIkaWQiOiI1OCIsIkZvcm1hdCI6MCwiSXNWaXNpYmxlIjpmYWxzZSwiTGFzdEtub3duVmlzaWJpbGl0eVN0YXRlIjpmYWxzZX0sIklkIjoiNDdjYmU4OWMtZGY1NS00MTk5LTlhZTAtZDNhYzUyNjE5NGY2IiwiSW1wb3J0SWQiOm51bGwsIlRpdGxlIjoiQXBwbGljYXRpb24gaXMgc3VibWl0dGVkIiwiTm90ZSI6bnVsbCwiSHlwZXJsaW5rIjp7IiRpZCI6IjU5IiwiQWRkcmVzcyI6bnVsbCwiU3ViQWRkcmVzcyI6bnVsbH0sIklzQ2hhbmdlZCI6ZmFsc2UsIklzTmV3IjpmYWxzZX19XSwiX21pbGVzdG9uZXMiOltdLCJJZCI6IjAwMDAwMDAwLTAwMDAtMDAwMC0wMDAwLTAwMDAwMDAwMDAwMCIsIklzU2luZ2xlSXRlbVJvdyI6dHJ1ZX1dLCJJbmRleCI6MCwiSWQiOiI3ZjY3N2ViNC0zZjdiLTQyYTAtOGZlOS05MTNjODYwZDFkZjMiLCJIZWFkZXJUZXh0IjoiQXBwbGljYW50IiwiSXNEZWZhdWx0IjpmYWxzZSwiU3R5bGUiOnsiJGlkIjoiNjAiLCJIZWFkZXJTdHlsZSI6eyIkaWQiOiI2MSIsIlRleHRTdHlsZSI6eyIkaWQiOiI2MiIsIkZvbnRTZXR0aW5ncyI6eyIkaWQiOiI2MyIsIkZvbnRTaXplIjoxMSwiRm9udE5hbWUiOiJDYWxpYnJpIiwiSXNCb2xkIjpmYWxzZSwiSXNJdGFsaWMiOmZhbHNlLCJJc1VuZGVybGluZWQiOmZhbHNlLCJQYXJlbnRTdHlsZSI6bnVsbH0sIkF1dG9TaXplIjowLCJGb3JlZ3JvdW5kIjp7IiRpZCI6IjY0IiwiQ29sb3IiOnsiJGlkIjoiNjU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2NiIsIlRvcCI6MC4wLCJMZWZ0IjowLjAsIlJpZ2h0IjowLjAsIkJvdHRvbSI6MC4wfSwiUGFkZGluZyI6eyIkaWQiOiI2NyIsIlRvcCI6MC4wLCJMZWZ0IjowLjAsIlJpZ2h0IjowLjAsIkJvdHRvbSI6MC4wfSwiQmFja2dyb3VuZCI6eyIkaWQiOiI2OCIsIkNvbG9yIjp7IiRpZCI6IjY5IiwiQSI6MCwiUiI6MjU1LCJHIjoyNTUsIkIiOjI1NX19LCJJc1Zpc2libGUiOnRydWUsIldpZHRoIjowLjAsIkhlaWdodCI6MC4wLCJCb3JkZXJTdHlsZSI6bnVsbCwiUGFyZW50U3R5bGUiOm51bGx9LCJSZWN0YW5nbGVTdHlsZSI6eyIkaWQiOiI3MCIsIk1hcmdpbiI6eyIkaWQiOiI3MSIsIlRvcCI6MC4wLCJMZWZ0IjowLjAsIlJpZ2h0IjowLjAsIkJvdHRvbSI6MC4wfSwiUGFkZGluZyI6eyIkaWQiOiI3MiIsIlRvcCI6MC4wLCJMZWZ0IjowLjAsIlJpZ2h0IjowLjAsIkJvdHRvbSI6MC4wfSwiQmFja2dyb3VuZCI6eyIkaWQiOiI3MyIsIkNvbG9yIjp7IiRpZCI6Ijc0IiwiQSI6NjMsIlIiOjY4LCJHIjoxMTQsIkIiOjE5Nn19LCJJc1Zpc2libGUiOnRydWUsIldpZHRoIjowLjAsIkhlaWdodCI6MC4wLCJCb3JkZXJTdHlsZSI6eyIkaWQiOiI3NSIsIkxpbmVDb2xvciI6eyIkaWQiOiI3NiIsIiR0eXBlIjoiTkxSRS5Db21tb24uRG9tLlNvbGlkQ29sb3JCcnVzaCwgTkxSRS5Db21tb24iLCJDb2xvciI6eyIkaWQiOiI3NyIsIkEiOjI1NSwiUiI6MjU1LCJHIjowLCJCIjowfX0sIkxpbmVXZWlnaHQiOjAuMCwiTGluZVR5cGUiOjAsIlBhcmVudFN0eWxlIjpudWxsfSwiUGFyZW50U3R5bGUiOm51bGx9LCJNYXJnaW4iOnsiJGlkIjoiNzgiLCJUb3AiOjAuMCwiTGVmdCI6MC4wLCJSaWdodCI6MC4wLCJCb3R0b20iOjAuMH0sIlBhZGRpbmciOnsiJGlkIjoiNzkiLCJUb3AiOjAuMCwiTGVmdCI6MC4wLCJSaWdodCI6MC4wLCJCb3R0b20iOjAuMH0sIkJhY2tncm91bmQiOm51bGwsIklzVmlzaWJsZSI6dHJ1ZSwiV2lkdGgiOjAuMCwiSGVpZ2h0IjowLjAsIkJvcmRlclN0eWxlIjpudWxsLCJQYXJlbnRTdHlsZSI6bnVsbH0sIkJhY2tncm91bmRTdHlsZSI6eyIkaWQiOiI4MCIsIk1hcmdpbiI6eyIkaWQiOiI4MSIsIlRvcCI6MC4wLCJMZWZ0IjowLjAsIlJpZ2h0IjowLjAsIkJvdHRvbSI6MC4wfSwiUGFkZGluZyI6eyIkaWQiOiI4MiIsIlRvcCI6MC4wLCJMZWZ0IjowLjAsIlJpZ2h0IjowLjAsIkJvdHRvbSI6MC4wfSwiQmFja2dyb3VuZCI6eyIkaWQiOiI4MyIsIkNvbG9yIjp7IiRpZCI6Ijg0IiwiQSI6NTEsIlIiOjE2NSwiRyI6MTY1LCJCIjoxNjV9fSwiSXNWaXNpYmxlIjp0cnVlLCJXaWR0aCI6MC4wLCJIZWlnaHQiOjAuMCwiQm9yZGVyU3R5bGUiOnsiJGlkIjoiODUiLCJMaW5lQ29sb3IiOnsiJGlkIjoiODYiLCIkdHlwZSI6Ik5MUkUuQ29tbW9uLkRvbS5Tb2xpZENvbG9yQnJ1c2gsIE5MUkUuQ29tbW9uIiwiQ29sb3IiOnsiJGlkIjoiODciLCJBIjoyNTUsIlIiOjI1NSwiRyI6MCwiQiI6MH19LCJMaW5lV2VpZ2h0IjowLjAsIkxpbmVUeXBlIjowLCJQYXJlbnRTdHlsZSI6bnVsbH0sIlBhcmVudFN0eWxlIjpudWxsfSwiTWFyZ2luIjp7IiRpZCI6Ijg4IiwiVG9wIjowLjAsIkxlZnQiOjAuMCwiUmlnaHQiOjAuMCwiQm90dG9tIjowLjB9LCJQYWRkaW5nIjp7IiRpZCI6Ijg5IiwiVG9wIjowLjAsIkxlZnQiOjAuMCwiUmlnaHQiOjAuMCwiQm90dG9tIjowLjB9LCJJc1Zpc2libGUiOnRydWUsIldpZHRoIjowLjAsIkhlaWdodCI6MC4wLCJCb3JkZXJTdHlsZSI6bnVsbCwiUGFyZW50U3R5bGUiOm51bGx9fSx7IiRpZCI6IjkwIiwiX3Jvd3MiOlt7IiRpZCI6IjkxIiwiX3Rhc2tzIjpbeyIkaWQiOiI5MiIsIl9hdHRhY2hlZE1pbGVzdG9uZXMiOltdLCJUYXNrRGVmaW5pdGlvbiI6eyIkaWQiOiI5MyIsIkdyb3VwTmFtZSI6bnVsbCwiU3RhcnREYXRlIjoiMjAyMy0wNS0xNVQwMDowMDowMFoiLCJFbmREYXRlIjoiMjAyMy0xMS0zMFQyMzo1OTowMFoiLCJQZXJjZW50YWdlQ29tcGxldGUiOm51bGwsIlN0eWxlIjp7IiRpZCI6Ijk0IiwiU2hhcGUiOjYsIlNoYXBlVGhpY2tuZXNzIjoxLCJEdXJhdGlvbkZvcm1hdCI6MCwiSW5jbHVkZU5vbldvcmtpbmdEYXlzSW5EdXJhdGlvbiI6ZmFsc2UsIlBlcmNlbnRhZ2VDb21wbGV0ZVN0eWxlIjp7IiRpZCI6Ijk1IiwiRm9udFNldHRpbmdzIjp7IiRpZCI6Ijk2IiwiRm9udFNpemUiOjEwLCJGb250TmFtZSI6IkNhbGlicmkiLCJJc0JvbGQiOmZhbHNlLCJJc0l0YWxpYyI6ZmFsc2UsIklzVW5kZXJsaW5lZCI6ZmFsc2UsIlBhcmVudFN0eWxlIjpudWxsfSwiQXV0b1NpemUiOjAsIkZvcmVncm91bmQiOnsiJGlkIjoiOTciLCJDb2xvciI6eyIkaWQiOiI5O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TkiLCJUb3AiOjAuMCwiTGVmdCI6MC4wLCJSaWdodCI6MC4wLCJCb3R0b20iOjAuMH0sIlBhZGRpbmciOnsiJGlkIjoiMTAwIiwiVG9wIjowLjAsIkxlZnQiOjAuMCwiUmlnaHQiOjAuMCwiQm90dG9tIjowLjB9LCJCYWNrZ3JvdW5kIjp7IiRyZWYiOiIxNCJ9LCJJc1Zpc2libGUiOnRydWUsIldpZHRoIjowLjAsIkhlaWdodCI6MC4wLCJCb3JkZXJTdHlsZSI6eyIkaWQiOiIxMDEiLCJMaW5lQ29sb3IiOm51bGwsIkxpbmVXZWlnaHQiOjAuMCwiTGluZVR5cGUiOjAsIlBhcmVudFN0eWxlIjpudWxsfSwiUGFyZW50U3R5bGUiOm51bGx9LCJEdXJhdGlvblN0eWxlIjp7IiRpZCI6IjEwMiIsIkZvbnRTZXR0aW5ncyI6eyIkaWQiOiIxMDMiLCJGb250U2l6ZSI6MTAsIkZvbnROYW1lIjoiQ2FsaWJyaSIsIklzQm9sZCI6ZmFsc2UsIklzSXRhbGljIjpmYWxzZSwiSXNVbmRlcmxpbmVkIjpmYWxzZSwiUGFyZW50U3R5bGUiOm51bGx9LCJBdXRvU2l6ZSI6MiwiRm9yZWdyb3VuZCI6eyIkaWQiOiIxMDQiLCJDb2xvciI6eyIkaWQiOiIxMDU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A2IiwiVG9wIjowLjAsIkxlZnQiOjAuMCwiUmlnaHQiOjAuMCwiQm90dG9tIjowLjB9LCJQYWRkaW5nIjp7IiRpZCI6IjEwNyIsIlRvcCI6MC4wLCJMZWZ0IjowLjAsIlJpZ2h0IjowLjAsIkJvdHRvbSI6MC4wfSwiQmFja2dyb3VuZCI6eyIkaWQiOiIxMDgiLCJDb2xvciI6eyIkaWQiOiIxMDkiLCJBIjowLCJSIjoyNTUsIkciOjI1NSwiQiI6MjU1fX0sIklzVmlzaWJsZSI6dHJ1ZSwiV2lkdGgiOjAuMCwiSGVpZ2h0IjowLjAsIkJvcmRlclN0eWxlIjp7IiRpZCI6IjExMCIsIkxpbmVDb2xvciI6bnVsbCwiTGluZVdlaWdodCI6MC4wLCJMaW5lVHlwZSI6MCwiUGFyZW50U3R5bGUiOm51bGx9LCJQYXJlbnRTdHlsZSI6bnVsbH0sIkhvcml6b250YWxDb25uZWN0b3JTdHlsZSI6eyIkaWQiOiIxMTEiLCJMaW5lQ29sb3IiOnsiJHJlZiI6IjI2In0sIkxpbmVXZWlnaHQiOjEuMCwiTGluZVR5cGUiOjAsIlBhcmVudFN0eWxlIjpudWxsfSwiVmVydGljYWxDb25uZWN0b3JTdHlsZSI6eyIkaWQiOiIxMTIiLCJMaW5lQ29sb3IiOnsiJHJlZiI6IjI5In0sIkxpbmVXZWlnaHQiOjAuMCwiTGluZVR5cGUiOjAsIlBhcmVudFN0eWxlIjpudWxsfSwiTWFyZ2luIjpudWxsLCJTdGFydERhdGVQb3NpdGlvbiI6NiwiRW5kRGF0ZVBvc2l0aW9uIjo2LCJEYXRlSXNWaXNpYmxlIjpmYWxzZSwiVGl0bGVQb3NpdGlvbiI6MiwiRHVyYXRpb25Qb3NpdGlvbiI6MywiUGVyY2VudGFnZUNvbXBsZXRlZFBvc2l0aW9uIjo2LCJTcGFjaW5nIjo1LCJJc0JlbG93VGltZWJhbmQiOmZhbHNlLCJQZXJjZW50YWdlQ29tcGxldGVTaGFwZU9wYWNpdHkiOjM1LCJTaGFwZVN0eWxlIjp7IiRpZCI6IjExMyIsIk1hcmdpbiI6eyIkaWQiOiIxMTQiLCJUb3AiOjAuMCwiTGVmdCI6NC4wLCJSaWdodCI6NC4wLCJCb3R0b20iOjAuMH0sIlBhZGRpbmciOnsiJGlkIjoiMTE1IiwiVG9wIjowLjAsIkxlZnQiOjAuMCwiUmlnaHQiOjAuMCwiQm90dG9tIjowLjB9LCJCYWNrZ3JvdW5kIjp7IiRpZCI6IjExNiIsIkNvbG9yIjp7IiRpZCI6IjExNyIsIkEiOjI1NSwiUiI6NjgsIkciOjExNCwiQiI6MTk2fX0sIklzVmlzaWJsZSI6dHJ1ZSwiV2lkdGgiOjM4LjAzMTk2NzE2MzA4NTkzOCwiSGVpZ2h0Ijo5LjMzOTkyMDk5NzYxOTYyODksIkJvcmRlclN0eWxlIjp7IiRpZCI6IjExOCIsIkxpbmVDb2xvciI6eyIkcmVmIjoiMzcifSwiTGluZVdlaWdodCI6MC4wLCJMaW5lVHlwZSI6MCwiUGFyZW50U3R5bGUiOm51bGx9LCJQYXJlbnRTdHlsZSI6bnVsbH0sIlRpdGxlU3R5bGUiOnsiJGlkIjoiMTE5IiwiRm9udFNldHRpbmdzIjp7IiRpZCI6IjEyMCIsIkZvbnRTaXplIjoxMSwiRm9udE5hbWUiOiJDYWxpYnJpIiwiSXNCb2xkIjpmYWxzZSwiSXNJdGFsaWMiOmZhbHNlLCJJc1VuZGVybGluZWQiOmZhbHNlLCJQYXJlbnRTdHlsZSI6bnVsbH0sIkF1dG9TaXplIjoyLCJGb3JlZ3JvdW5kIjp7IiRpZCI6IjEyMSIsIkNvbG9yIjp7IiRpZCI6IjEyMiIsIkEiOjI1NSwiUiI6MjU1LCJHIjoyNTUsIkIiOjI1NX19LCJNYXhXaWR0aCI6NDQyLjExMzYxNjk0MzM1OTM4LCJNYXhIZWlnaHQiOiJJbmZpbml0eSIsIlNtYXJ0Rm9yZWdyb3VuZElzQWN0aXZlIjpmYWxzZSwiSG9yaXpvbnRhbEFsaWdubWVudCI6MSwiVmVydGljYWxBbGlnbm1lbnQiOjAsIlNtYXJ0Rm9yZWdyb3VuZCI6bnVsbCwiQmFja2dyb3VuZEZpbGxUeXBlIjowLCJNYXJnaW4iOnsiJGlkIjoiMTIzIiwiVG9wIjowLjAsIkxlZnQiOjAuMCwiUmlnaHQiOjAuMCwiQm90dG9tIjowLjB9LCJQYWRkaW5nIjp7IiRpZCI6IjEyNCIsIlRvcCI6MC4wLCJMZWZ0IjowLjAsIlJpZ2h0IjowLjAsIkJvdHRvbSI6MC4wfSwiQmFja2dyb3VuZCI6eyIkaWQiOiIxMjUiLCJDb2xvciI6eyIkaWQiOiIxMjYiLCJBIjowLCJSIjoyNTUsIkciOjI1NSwiQiI6MjU1fX0sIklzVmlzaWJsZSI6dHJ1ZSwiV2lkdGgiOjAuMCwiSGVpZ2h0IjowLjAsIkJvcmRlclN0eWxlIjp7IiRpZCI6IjEyNyIsIkxpbmVDb2xvciI6bnVsbCwiTGluZVdlaWdodCI6MC4wLCJMaW5lVHlwZSI6MCwiUGFyZW50U3R5bGUiOm51bGx9LCJQYXJlbnRTdHlsZSI6bnVsbH0sIkRhdGVTdHlsZSI6eyIkaWQiOiIxMjgiLCJGb250U2V0dGluZ3MiOnsiJGlkIjoiMTI5IiwiRm9udFNpemUiOjEwLCJGb250TmFtZSI6IkNhbGlicmkiLCJJc0JvbGQiOmZhbHNlLCJJc0l0YWxpYyI6ZmFsc2UsIklzVW5kZXJsaW5lZCI6ZmFsc2UsIlBhcmVudFN0eWxlIjpudWxsfSwiQXV0b1NpemUiOjAsIkZvcmVncm91bmQiOnsiJGlkIjoiMTMwIiwiQ29sb3IiOnsiJGlkIjoiMTMx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xMzIiLCJUb3AiOjAuMCwiTGVmdCI6MC4wLCJSaWdodCI6MC4wLCJCb3R0b20iOjAuMH0sIlBhZGRpbmciOnsiJGlkIjoiMTMzIiwiVG9wIjowLjAsIkxlZnQiOjAuMCwiUmlnaHQiOjAuMCwiQm90dG9tIjowLjB9LCJCYWNrZ3JvdW5kIjp7IiRpZCI6IjEzNCIsIkNvbG9yIjp7IiRpZCI6IjEzNSIsIkEiOjAsIlIiOjI1NSwiRyI6MjU1LCJCIjoyNTV9fSwiSXNWaXNpYmxlIjp0cnVlLCJXaWR0aCI6MC4wLCJIZWlnaHQiOjAuMCwiQm9yZGVyU3R5bGUiOnsiJGlkIjoiMTM2IiwiTGluZUNvbG9yIjpudWxsLCJMaW5lV2VpZ2h0IjowLjAsIkxpbmVUeXBlIjowLCJQYXJlbnRTdHlsZSI6bnVsbH0sIlBhcmVudFN0eWxlIjpudWxsfSwiRGF0ZUZvcm1hdCI6eyIkaWQiOiIxMz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M4IiwiRm9ybWF0IjowLCJJc1Zpc2libGUiOmZhbHNlLCJMYXN0S25vd25WaXNpYmlsaXR5U3RhdGUiOmZhbHNlfSwiSXNWaXNpYmxlIjp0cnVlLCJQYXJlbnRTdHlsZSI6bnVsbH0sIkluZGV4IjoxLCJTbWFydER1cmF0aW9uQWN0aXZhdGVkIjpmYWxzZSwiRGF0ZUZvcm1hdCI6eyIkcmVmIjoiMTM3In0sIldlZWtOdW1iZXJpbmciOnsiJGlkIjoiMTM5IiwiRm9ybWF0IjowLCJJc1Zpc2libGUiOmZhbHNlLCJMYXN0S25vd25WaXNpYmlsaXR5U3RhdGUiOmZhbHNlfSwiSWQiOiI1NDZkYzMzMi0zZDc0LTQ2NGEtOGVmNi1hNGU2ZTUzZjM2ZWEiLCJJbXBvcnRJZCI6bnVsbCwiVGl0bGUiOiIiLCJOb3RlIjpudWxsLCJIeXBlcmxpbmsiOnsiJGlkIjoiMTQwIiwiQWRkcmVzcyI6bnVsbCwiU3ViQWRkcmVzcyI6bnVsbH0sIklzQ2hhbmdlZCI6ZmFsc2UsIklzTmV3IjpmYWxzZX19XSwiX21pbGVzdG9uZXMiOltdLCJJZCI6IjAwMDAwMDAwLTAwMDAtMDAwMC0wMDAwLTAwMDAwMDAwMDAwMCIsIklzU2luZ2xlSXRlbVJvdyI6dHJ1ZX1dLCJJbmRleCI6MSwiSWQiOiJiZGJjZmNiYS1lZmJhLTQ1YjYtOTA2ZC0wMjE3NzYzZGY4Y2YiLCJIZWFkZXJUZXh0IjoiQ01JIiwiSXNEZWZhdWx0IjpmYWxzZSwiU3R5bGUiOnsiJGlkIjoiMTQxIiwiSGVhZGVyU3R5bGUiOnsiJGlkIjoiMTQyIiwiVGV4dFN0eWxlIjp7IiRpZCI6IjE0MyIsIkZvbnRTZXR0aW5ncyI6eyIkaWQiOiIxNDQiLCJGb250U2l6ZSI6MTEsIkZvbnROYW1lIjoiQ2FsaWJyaSIsIklzQm9sZCI6ZmFsc2UsIklzSXRhbGljIjpmYWxzZSwiSXNVbmRlcmxpbmVkIjpmYWxzZSwiUGFyZW50U3R5bGUiOm51bGx9LCJBdXRvU2l6ZSI6MCwiRm9yZWdyb3VuZCI6eyIkaWQiOiIxNDUiLCJDb2xvciI6eyIkcmVmIjoiNjUifX0sIk1heFdpZHRoIjoiSW5maW5pdHkiLCJNYXhIZWlnaHQiOiJJbmZpbml0eSIsIlNtYXJ0Rm9yZWdyb3VuZElzQWN0aXZlIjpmYWxzZSwiSG9yaXpvbnRhbEFsaWdubWVudCI6MCwiVmVydGljYWxBbGlnbm1lbnQiOjAsIlNtYXJ0Rm9yZWdyb3VuZCI6bnVsbCwiQmFja2dyb3VuZEZpbGxUeXBlIjowLCJNYXJnaW4iOnsiJGlkIjoiMTQ2IiwiVG9wIjowLjAsIkxlZnQiOjAuMCwiUmlnaHQiOjAuMCwiQm90dG9tIjowLjB9LCJQYWRkaW5nIjp7IiRpZCI6IjE0NyIsIlRvcCI6MC4wLCJMZWZ0IjowLjAsIlJpZ2h0IjowLjAsIkJvdHRvbSI6MC4wfSwiQmFja2dyb3VuZCI6eyIkaWQiOiIxNDgiLCJDb2xvciI6eyIkaWQiOiIxNDkiLCJBIjowLCJSIjoyNTUsIkciOjI1NSwiQiI6MjU1fX0sIklzVmlzaWJsZSI6dHJ1ZSwiV2lkdGgiOjAuMCwiSGVpZ2h0IjowLjAsIkJvcmRlclN0eWxlIjpudWxsLCJQYXJlbnRTdHlsZSI6bnVsbH0sIlJlY3RhbmdsZVN0eWxlIjp7IiRpZCI6IjE1MCIsIk1hcmdpbiI6eyIkaWQiOiIxNTEiLCJUb3AiOjAuMCwiTGVmdCI6MC4wLCJSaWdodCI6MC4wLCJCb3R0b20iOjAuMH0sIlBhZGRpbmciOnsiJGlkIjoiMTUyIiwiVG9wIjowLjAsIkxlZnQiOjAuMCwiUmlnaHQiOjAuMCwiQm90dG9tIjowLjB9LCJCYWNrZ3JvdW5kIjp7IiRpZCI6IjE1MyIsIkNvbG9yIjp7IiRpZCI6IjE1NCIsIkEiOjYzLCJSIjo2OCwiRyI6MTE0LCJCIjoxOTZ9fSwiSXNWaXNpYmxlIjp0cnVlLCJXaWR0aCI6MC4wLCJIZWlnaHQiOjAuMCwiQm9yZGVyU3R5bGUiOnsiJGlkIjoiMTU1IiwiTGluZUNvbG9yIjp7IiRpZCI6IjE1NiIsIiR0eXBlIjoiTkxSRS5Db21tb24uRG9tLlNvbGlkQ29sb3JCcnVzaCwgTkxSRS5Db21tb24iLCJDb2xvciI6eyIkaWQiOiIxNTciLCJBIjoyNTUsIlIiOjI1NSwiRyI6MCwiQiI6MH19LCJMaW5lV2VpZ2h0IjowLjAsIkxpbmVUeXBlIjowLCJQYXJlbnRTdHlsZSI6bnVsbH0sIlBhcmVudFN0eWxlIjpudWxsfSwiTWFyZ2luIjp7IiRpZCI6IjE1OCIsIlRvcCI6MC4wLCJMZWZ0IjowLjAsIlJpZ2h0IjowLjAsIkJvdHRvbSI6MC4wfSwiUGFkZGluZyI6eyIkaWQiOiIxNTkiLCJUb3AiOjAuMCwiTGVmdCI6MC4wLCJSaWdodCI6MC4wLCJCb3R0b20iOjAuMH0sIkJhY2tncm91bmQiOm51bGwsIklzVmlzaWJsZSI6dHJ1ZSwiV2lkdGgiOjAuMCwiSGVpZ2h0IjowLjAsIkJvcmRlclN0eWxlIjpudWxsLCJQYXJlbnRTdHlsZSI6bnVsbH0sIkJhY2tncm91bmRTdHlsZSI6eyIkaWQiOiIxNjAiLCJNYXJnaW4iOnsiJGlkIjoiMTYxIiwiVG9wIjowLjAsIkxlZnQiOjAuMCwiUmlnaHQiOjAuMCwiQm90dG9tIjowLjB9LCJQYWRkaW5nIjp7IiRpZCI6IjE2MiIsIlRvcCI6MC4wLCJMZWZ0IjowLjAsIlJpZ2h0IjowLjAsIkJvdHRvbSI6MC4wfSwiQmFja2dyb3VuZCI6eyIkaWQiOiIxNjMiLCJDb2xvciI6eyIkcmVmIjoiODQifX0sIklzVmlzaWJsZSI6dHJ1ZSwiV2lkdGgiOjAuMCwiSGVpZ2h0IjowLjAsIkJvcmRlclN0eWxlIjp7IiRpZCI6IjE2NCIsIkxpbmVDb2xvciI6eyIkaWQiOiIxNjUiLCIkdHlwZSI6Ik5MUkUuQ29tbW9uLkRvbS5Tb2xpZENvbG9yQnJ1c2gsIE5MUkUuQ29tbW9uIiwiQ29sb3IiOnsiJGlkIjoiMTY2IiwiQSI6MjU1LCJSIjoyNTUsIkciOjAsIkIiOjB9fSwiTGluZVdlaWdodCI6MC4wLCJMaW5lVHlwZSI6MCwiUGFyZW50U3R5bGUiOm51bGx9LCJQYXJlbnRTdHlsZSI6bnVsbH0sIk1hcmdpbiI6eyIkaWQiOiIxNjciLCJUb3AiOjAuMCwiTGVmdCI6MC4wLCJSaWdodCI6MC4wLCJCb3R0b20iOjAuMH0sIlBhZGRpbmciOnsiJGlkIjoiMTY4IiwiVG9wIjowLjAsIkxlZnQiOjAuMCwiUmlnaHQiOjAuMCwiQm90dG9tIjowLjB9LCJJc1Zpc2libGUiOnRydWUsIldpZHRoIjowLjAsIkhlaWdodCI6MC4wLCJCb3JkZXJTdHlsZSI6bnVsbCwiUGFyZW50U3R5bGUiOm51bGx9fSx7IiRpZCI6IjE2OSIsIl9yb3dzIjpbXSwiSW5kZXgiOjIsIklkIjoiMjZiMTQ3N2YtOTI3NC00ZjE5LWIzMzMtODFiNmYyNGRmMzU0IiwiSGVhZGVyVGV4dCI6bnVsbCwiSXNEZWZhdWx0Ijp0cnVlLCJTdHlsZSI6eyIkaWQiOiIxNzAiLCJIZWFkZXJTdHlsZSI6eyIkaWQiOiIxNzEiLCJUZXh0U3R5bGUiOnsiJGlkIjoiMTcyIiwiRm9udFNldHRpbmdzIjp7IiRpZCI6IjE3MyIsIkZvbnRTaXplIjoxMSwiRm9udE5hbWUiOiJDYWxpYnJpIiwiSXNCb2xkIjpmYWxzZSwiSXNJdGFsaWMiOmZhbHNlLCJJc1VuZGVybGluZWQiOmZhbHNlLCJQYXJlbnRTdHlsZSI6bnVsbH0sIkF1dG9TaXplIjowLCJGb3JlZ3JvdW5kIjp7IiRpZCI6IjE3NCIsIkNvbG9yIjp7IiRyZWYiOiI2NSJ9fSwiTWF4V2lkdGgiOiJJbmZpbml0eSIsIk1heEhlaWdodCI6IkluZmluaXR5IiwiU21hcnRGb3JlZ3JvdW5kSXNBY3RpdmUiOmZhbHNlLCJIb3Jpem9udGFsQWxpZ25tZW50IjowLCJWZXJ0aWNhbEFsaWdubWVudCI6MCwiU21hcnRGb3JlZ3JvdW5kIjpudWxsLCJCYWNrZ3JvdW5kRmlsbFR5cGUiOjAsIk1hcmdpbiI6eyIkaWQiOiIxNzUiLCJUb3AiOjAuMCwiTGVmdCI6MC4wLCJSaWdodCI6MC4wLCJCb3R0b20iOjAuMH0sIlBhZGRpbmciOnsiJGlkIjoiMTc2IiwiVG9wIjowLjAsIkxlZnQiOjAuMCwiUmlnaHQiOjAuMCwiQm90dG9tIjowLjB9LCJCYWNrZ3JvdW5kIjpudWxsLCJJc1Zpc2libGUiOnRydWUsIldpZHRoIjowLjAsIkhlaWdodCI6MC4wLCJCb3JkZXJTdHlsZSI6bnVsbCwiUGFyZW50U3R5bGUiOm51bGx9LCJSZWN0YW5nbGVTdHlsZSI6eyIkaWQiOiIxNzciLCJNYXJnaW4iOnsiJGlkIjoiMTc4IiwiVG9wIjowLjAsIkxlZnQiOjAuMCwiUmlnaHQiOjAuMCwiQm90dG9tIjowLjB9LCJQYWRkaW5nIjp7IiRpZCI6IjE3OSIsIlRvcCI6MC4wLCJMZWZ0IjowLjAsIlJpZ2h0IjowLjAsIkJvdHRvbSI6MC4wfSwiQmFja2dyb3VuZCI6eyIkaWQiOiIxODAiLCJDb2xvciI6eyIkaWQiOiIxODEiLCJBIjo2MywiUiI6MTY1LCJHIjoxNjUsIkIiOjE2NX19LCJJc1Zpc2libGUiOnRydWUsIldpZHRoIjowLjAsIkhlaWdodCI6MC4wLCJCb3JkZXJTdHlsZSI6eyIkaWQiOiIxODIiLCJMaW5lQ29sb3IiOnsiJGlkIjoiMTgzIiwiJHR5cGUiOiJOTFJFLkNvbW1vbi5Eb20uU29saWRDb2xvckJydXNoLCBOTFJFLkNvbW1vbiIsIkNvbG9yIjp7IiRpZCI6IjE4NCIsIkEiOjI1NSwiUiI6MjU1LCJHIjowLCJCIjowfX0sIkxpbmVXZWlnaHQiOjAuMCwiTGluZVR5cGUiOjAsIlBhcmVudFN0eWxlIjpudWxsfSwiUGFyZW50U3R5bGUiOm51bGx9LCJNYXJnaW4iOnsiJGlkIjoiMTg1IiwiVG9wIjowLjAsIkxlZnQiOjAuMCwiUmlnaHQiOjAuMCwiQm90dG9tIjowLjB9LCJQYWRkaW5nIjp7IiRpZCI6IjE4NiIsIlRvcCI6MC4wLCJMZWZ0IjowLjAsIlJpZ2h0IjowLjAsIkJvdHRvbSI6MC4wfSwiQmFja2dyb3VuZCI6bnVsbCwiSXNWaXNpYmxlIjp0cnVlLCJXaWR0aCI6MC4wLCJIZWlnaHQiOjAuMCwiQm9yZGVyU3R5bGUiOm51bGwsIlBhcmVudFN0eWxlIjpudWxsfSwiQmFja2dyb3VuZFN0eWxlIjp7IiRpZCI6IjE4NyIsIk1hcmdpbiI6eyIkaWQiOiIxODgiLCJUb3AiOjAuMCwiTGVmdCI6MC4wLCJSaWdodCI6MC4wLCJCb3R0b20iOjAuMH0sIlBhZGRpbmciOnsiJGlkIjoiMTg5IiwiVG9wIjowLjAsIkxlZnQiOjAuMCwiUmlnaHQiOjAuMCwiQm90dG9tIjowLjB9LCJCYWNrZ3JvdW5kIjp7IiRpZCI6IjE5MCIsIkNvbG9yIjp7IiRyZWYiOiI4NCJ9fSwiSXNWaXNpYmxlIjp0cnVlLCJXaWR0aCI6MC4wLCJIZWlnaHQiOjAuMCwiQm9yZGVyU3R5bGUiOnsiJGlkIjoiMTkxIiwiTGluZUNvbG9yIjp7IiRpZCI6IjE5MiIsIiR0eXBlIjoiTkxSRS5Db21tb24uRG9tLlNvbGlkQ29sb3JCcnVzaCwgTkxSRS5Db21tb24iLCJDb2xvciI6eyIkaWQiOiIxOTMiLCJBIjoyNTUsIlIiOjI1NSwiRyI6MCwiQiI6MH19LCJMaW5lV2VpZ2h0IjowLjAsIkxpbmVUeXBlIjowLCJQYXJlbnRTdHlsZSI6bnVsbH0sIlBhcmVudFN0eWxlIjpudWxsfSwiTWFyZ2luIjp7IiRpZCI6IjE5NCIsIlRvcCI6MC4wLCJMZWZ0IjowLjAsIlJpZ2h0IjowLjAsIkJvdHRvbSI6MC4wfSwiUGFkZGluZyI6eyIkaWQiOiIxOTUiLCJUb3AiOjAuMCwiTGVmdCI6MC4wLCJSaWdodCI6MC4wLCJCb3R0b20iOjAuMH0sIklzVmlzaWJsZSI6ZmFsc2UsIldpZHRoIjowLjAsIkhlaWdodCI6MC4wLCJCb3JkZXJTdHlsZSI6bnVsbCwiUGFyZW50U3R5bGUiOm51bGx9fSx7IiRpZCI6IjE5NiIsIl9yb3dzIjpbeyIkaWQiOiIxOTciLCJfdGFza3MiOlt7IiRpZCI6IjE5OCIsIl9hdHRhY2hlZE1pbGVzdG9uZXMiOltdLCJUYXNrRGVmaW5pdGlvbiI6eyIkaWQiOiIxOTkiLCJHcm91cE5hbWUiOm51bGwsIlN0YXJ0RGF0ZSI6IjIwMjMtMDYtMDNUMjM6NTk6MDBaIiwiRW5kRGF0ZSI6IjIwMjMtMDgtMTNUMTY6NDA6MDBaIiwiUGVyY2VudGFnZUNvbXBsZXRlIjpudWxsLCJTdHlsZSI6eyIkaWQiOiIyMDAiLCJTaGFwZSI6NiwiU2hhcGVUaGlja25lc3MiOjMsIkR1cmF0aW9uRm9ybWF0IjowLCJJbmNsdWRlTm9uV29ya2luZ0RheXNJbkR1cmF0aW9uIjpmYWxzZSwiUGVyY2VudGFnZUNvbXBsZXRlU3R5bGUiOnsiJGlkIjoiMjAxIiwiRm9udFNldHRpbmdzIjp7IiRpZCI6IjIwMiIsIkZvbnRTaXplIjoxMCwiRm9udE5hbWUiOiJDYWxpYnJpIiwiSXNCb2xkIjpmYWxzZSwiSXNJdGFsaWMiOmZhbHNlLCJJc1VuZGVybGluZWQiOmZhbHNlLCJQYXJlbnRTdHlsZSI6bnVsbH0sIkF1dG9TaXplIjowLCJGb3JlZ3JvdW5kIjp7IiRpZCI6IjIwMyIsIkNvbG9yIjp7IiRpZCI6IjIwN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jA1IiwiVG9wIjowLjAsIkxlZnQiOjAuMCwiUmlnaHQiOjAuMCwiQm90dG9tIjowLjB9LCJQYWRkaW5nIjp7IiRpZCI6IjIwNiIsIlRvcCI6MC4wLCJMZWZ0IjowLjAsIlJpZ2h0IjowLjAsIkJvdHRvbSI6MC4wfSwiQmFja2dyb3VuZCI6eyIkcmVmIjoiMTQifSwiSXNWaXNpYmxlIjp0cnVlLCJXaWR0aCI6MC4wLCJIZWlnaHQiOjAuMCwiQm9yZGVyU3R5bGUiOnsiJGlkIjoiMjA3IiwiTGluZUNvbG9yIjpudWxsLCJMaW5lV2VpZ2h0IjowLjAsIkxpbmVUeXBlIjowLCJQYXJlbnRTdHlsZSI6bnVsbH0sIlBhcmVudFN0eWxlIjpudWxsfSwiRHVyYXRpb25TdHlsZSI6eyIkaWQiOiIyMDgiLCJGb250U2V0dGluZ3MiOnsiJGlkIjoiMjA5IiwiRm9udFNpemUiOjEwLCJGb250TmFtZSI6IkNhbGlicmkiLCJJc0JvbGQiOmZhbHNlLCJJc0l0YWxpYyI6ZmFsc2UsIklzVW5kZXJsaW5lZCI6ZmFsc2UsIlBhcmVudFN0eWxlIjpudWxsfSwiQXV0b1NpemUiOjIsIkZvcmVncm91bmQiOnsiJGlkIjoiMjEwIiwiQ29sb3IiOnsiJGlkIjoiMjEx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EyIiwiVG9wIjowLjAsIkxlZnQiOjAuMCwiUmlnaHQiOjAuMCwiQm90dG9tIjowLjB9LCJQYWRkaW5nIjp7IiRpZCI6IjIxMyIsIlRvcCI6MC4wLCJMZWZ0IjowLjAsIlJpZ2h0IjowLjAsIkJvdHRvbSI6MC4wfSwiQmFja2dyb3VuZCI6eyIkcmVmIjoiMjMifSwiSXNWaXNpYmxlIjpmYWxzZSwiV2lkdGgiOjAuMCwiSGVpZ2h0IjowLjAsIkJvcmRlclN0eWxlIjp7IiRpZCI6IjIxNCIsIkxpbmVDb2xvciI6bnVsbCwiTGluZVdlaWdodCI6MC4wLCJMaW5lVHlwZSI6MCwiUGFyZW50U3R5bGUiOm51bGx9LCJQYXJlbnRTdHlsZSI6bnVsbH0sIkhvcml6b250YWxDb25uZWN0b3JTdHlsZSI6eyIkaWQiOiIyMTUiLCJMaW5lQ29sb3IiOnsiJHJlZiI6IjI2In0sIkxpbmVXZWlnaHQiOjEuMCwiTGluZVR5cGUiOjAsIlBhcmVudFN0eWxlIjpudWxsfSwiVmVydGljYWxDb25uZWN0b3JTdHlsZSI6eyIkaWQiOiIyMTYiLCJMaW5lQ29sb3IiOnsiJHJlZiI6IjI5In0sIkxpbmVXZWlnaHQiOjAuMCwiTGluZVR5cGUiOjAsIlBhcmVudFN0eWxlIjpudWxsfSwiTWFyZ2luIjpudWxsLCJTdGFydERhdGVQb3NpdGlvbiI6NiwiRW5kRGF0ZVBvc2l0aW9uIjo2LCJEYXRlSXNWaXNpYmxlIjpmYWxzZSwiVGl0bGVQb3NpdGlvbiI6MywiRHVyYXRpb25Qb3NpdGlvbiI6NiwiUGVyY2VudGFnZUNvbXBsZXRlZFBvc2l0aW9uIjo2LCJTcGFjaW5nIjo1LCJJc0JlbG93VGltZWJhbmQiOmZhbHNlLCJQZXJjZW50YWdlQ29tcGxldGVTaGFwZU9wYWNpdHkiOjM1LCJTaGFwZVN0eWxlIjp7IiRpZCI6IjIxNyIsIk1hcmdpbiI6eyIkaWQiOiIyMTgiLCJUb3AiOjAuMCwiTGVmdCI6NC4wLCJSaWdodCI6NC4wLCJCb3R0b20iOjAuMH0sIlBhZGRpbmciOnsiJGlkIjoiMjE5IiwiVG9wIjowLjAsIkxlZnQiOjAuMCwiUmlnaHQiOjAuMCwiQm90dG9tIjowLjB9LCJCYWNrZ3JvdW5kIjp7IiRpZCI6IjIyMCIsIkNvbG9yIjp7IiRpZCI6IjIyMSIsIkEiOjI1NSwiUiI6NjgsIkciOjExNCwiQiI6MTk2fX0sIklzVmlzaWJsZSI6dHJ1ZSwiV2lkdGgiOjE2LjY3MDAwMDA3NjI5Mzk0NSwiSGVpZ2h0IjoxMi4yMDY2OTI2OTU2MTc2NzYsIkJvcmRlclN0eWxlIjp7IiRpZCI6IjIyMiIsIkxpbmVDb2xvciI6eyIkcmVmIjoiMzcifSwiTGluZVdlaWdodCI6MC4wLCJMaW5lVHlwZSI6MCwiUGFyZW50U3R5bGUiOm51bGx9LCJQYXJlbnRTdHlsZSI6bnVsbH0sIlRpdGxlU3R5bGUiOnsiJGlkIjoiMjIzIiwiRm9udFNldHRpbmdzIjp7IiRpZCI6IjIyNCIsIkZvbnRTaXplIjoxMSwiRm9udE5hbWUiOiJDYWxpYnJpIiwiSXNCb2xkIjpmYWxzZSwiSXNJdGFsaWMiOmZhbHNlLCJJc1VuZGVybGluZWQiOmZhbHNlLCJQYXJlbnRTdHlsZSI6bnVsbH0sIkF1dG9TaXplIjoyLCJGb3JlZ3JvdW5kIjp7IiRpZCI6IjIyNSIsIkNvbG9yIjp7IiRpZCI6IjIyNiIsIkEiOjI1NSwiUiI6MjU1LCJHIjoyNTUsIkIiOjI1NX19LCJNYXhXaWR0aCI6NTcuMCwiTWF4SGVpZ2h0IjoiSW5maW5pdHkiLCJTbWFydEZvcmVncm91bmRJc0FjdGl2ZSI6ZmFsc2UsIkhvcml6b250YWxBbGlnbm1lbnQiOjEsIlZlcnRpY2FsQWxpZ25tZW50IjowLCJTbWFydEZvcmVncm91bmQiOm51bGwsIkJhY2tncm91bmRGaWxsVHlwZSI6MCwiTWFyZ2luIjp7IiRpZCI6IjIyNyIsIlRvcCI6MC4wLCJMZWZ0IjowLjAsIlJpZ2h0IjowLjAsIkJvdHRvbSI6MC4wfSwiUGFkZGluZyI6eyIkaWQiOiIyMjgiLCJUb3AiOjAuMCwiTGVmdCI6MC4wLCJSaWdodCI6MC4wLCJCb3R0b20iOjAuMH0sIkJhY2tncm91bmQiOnsiJGlkIjoiMjI5IiwiQ29sb3IiOnsiJGlkIjoiMjMwIiwiQSI6MCwiUiI6MjU1LCJHIjoyNTUsIkIiOjI1NX19LCJJc1Zpc2libGUiOnRydWUsIldpZHRoIjowLjAsIkhlaWdodCI6MC4wLCJCb3JkZXJTdHlsZSI6eyIkaWQiOiIyMzEiLCJMaW5lQ29sb3IiOm51bGwsIkxpbmVXZWlnaHQiOjAuMCwiTGluZVR5cGUiOjAsIlBhcmVudFN0eWxlIjpudWxsfSwiUGFyZW50U3R5bGUiOm51bGx9LCJEYXRlU3R5bGUiOnsiJGlkIjoiMjMyIiwiRm9udFNldHRpbmdzIjp7IiRpZCI6IjIzMyIsIkZvbnRTaXplIjoxMCwiRm9udE5hbWUiOiJDYWxpYnJpIiwiSXNCb2xkIjpmYWxzZSwiSXNJdGFsaWMiOmZhbHNlLCJJc1VuZGVybGluZWQiOmZhbHNlLCJQYXJlbnRTdHlsZSI6bnVsbH0sIkF1dG9TaXplIjowLCJGb3JlZ3JvdW5kIjp7IiRpZCI6IjIzNCIsIkNvbG9yIjp7IiRpZCI6IjIz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M2IiwiVG9wIjowLjAsIkxlZnQiOjAuMCwiUmlnaHQiOjAuMCwiQm90dG9tIjowLjB9LCJQYWRkaW5nIjp7IiRpZCI6IjIzNyIsIlRvcCI6MC4wLCJMZWZ0IjowLjAsIlJpZ2h0IjowLjAsIkJvdHRvbSI6MC4wfSwiQmFja2dyb3VuZCI6eyIkcmVmIjoiNTQifSwiSXNWaXNpYmxlIjp0cnVlLCJXaWR0aCI6MC4wLCJIZWlnaHQiOjAuMCwiQm9yZGVyU3R5bGUiOnsiJGlkIjoiMjM4IiwiTGluZUNvbG9yIjpudWxsLCJMaW5lV2VpZ2h0IjowLjAsIkxpbmVUeXBlIjowLCJQYXJlbnRTdHlsZSI6bnVsbH0sIlBhcmVudFN0eWxlIjpudWxsfSwiRGF0ZUZvcm1hdCI6eyIkaWQiOiIyMz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QwIiwiRm9ybWF0IjowLCJJc1Zpc2libGUiOmZhbHNlLCJMYXN0S25vd25WaXNpYmlsaXR5U3RhdGUiOmZhbHNlfSwiSXNWaXNpYmxlIjpmYWxzZSwiUGFyZW50U3R5bGUiOm51bGx9LCJJbmRleCI6MiwiU21hcnREdXJhdGlvbkFjdGl2YXRlZCI6ZmFsc2UsIkRhdGVGb3JtYXQiOnsiJHJlZiI6IjIzOSJ9LCJXZWVrTnVtYmVyaW5nIjp7IiRpZCI6IjI0MSIsIkZvcm1hdCI6MCwiSXNWaXNpYmxlIjpmYWxzZSwiTGFzdEtub3duVmlzaWJpbGl0eVN0YXRlIjpmYWxzZX0sIklkIjoiMjhhY2NlYWItNTk1MS00OGFhLWFmMjgtNDUyOGUwYzJhOWM2IiwiSW1wb3J0SWQiOm51bGwsIlRpdGxlIjoiSSIsIk5vdGUiOm51bGwsIkh5cGVybGluayI6eyIkaWQiOiIyNDIiLCJBZGRyZXNzIjpudWxsLCJTdWJBZGRyZXNzIjpudWxsfSwiSXNDaGFuZ2VkIjpmYWxzZSwiSXNOZXciOmZhbHNlfX0seyIkaWQiOiIyNDMiLCJfYXR0YWNoZWRNaWxlc3RvbmVzIjpbXSwiVGFza0RlZmluaXRpb24iOnsiJGlkIjoiMjQ0IiwiR3JvdXBOYW1lIjpudWxsLCJTdGFydERhdGUiOiIyMDIzLTA4LTEyVDIzOjU5OjAwWiIsIkVuZERhdGUiOiIyMDIzLTEwLTIyVDE2OjQwOjAwWiIsIlBlcmNlbnRhZ2VDb21wbGV0ZSI6bnVsbCwiU3R5bGUiOnsiJGlkIjoiMjQ1IiwiU2hhcGUiOjYsIlNoYXBlVGhpY2tuZXNzIjozLCJEdXJhdGlvbkZvcm1hdCI6MCwiSW5jbHVkZU5vbldvcmtpbmdEYXlzSW5EdXJhdGlvbiI6ZmFsc2UsIlBlcmNlbnRhZ2VDb21wbGV0ZVN0eWxlIjp7IiRpZCI6IjI0NiIsIkZvbnRTZXR0aW5ncyI6eyIkaWQiOiIyNDciLCJGb250U2l6ZSI6MTAsIkZvbnROYW1lIjoiQ2FsaWJyaSIsIklzQm9sZCI6ZmFsc2UsIklzSXRhbGljIjpmYWxzZSwiSXNVbmRlcmxpbmVkIjpmYWxzZSwiUGFyZW50U3R5bGUiOm51bGx9LCJBdXRvU2l6ZSI6MCwiRm9yZWdyb3VuZCI6eyIkcmVmIjoiMTAifSwiTWF4V2lkdGgiOjIwMC4wLCJNYXhIZWlnaHQiOiJJbmZpbml0eSIsIlNtYXJ0Rm9yZWdyb3VuZElzQWN0aXZlIjpmYWxzZSwiSG9yaXpvbnRhbEFsaWdubWVudCI6MCwiVmVydGljYWxBbGlnbm1lbnQiOjAsIlNtYXJ0Rm9yZWdyb3VuZCI6bnVsbCwiQmFja2dyb3VuZEZpbGxUeXBlIjowLCJNYXJnaW4iOnsiJGlkIjoiMjQ4IiwiVG9wIjowLjAsIkxlZnQiOjAuMCwiUmlnaHQiOjAuMCwiQm90dG9tIjowLjB9LCJQYWRkaW5nIjp7IiRpZCI6IjI0OSIsIlRvcCI6MC4wLCJMZWZ0IjowLjAsIlJpZ2h0IjowLjAsIkJvdHRvbSI6MC4wfSwiQmFja2dyb3VuZCI6eyIkcmVmIjoiMTQifSwiSXNWaXNpYmxlIjp0cnVlLCJXaWR0aCI6MC4wLCJIZWlnaHQiOjAuMCwiQm9yZGVyU3R5bGUiOnsiJGlkIjoiMjUwIiwiTGluZUNvbG9yIjpudWxsLCJMaW5lV2VpZ2h0IjowLjAsIkxpbmVUeXBlIjowLCJQYXJlbnRTdHlsZSI6bnVsbH0sIlBhcmVudFN0eWxlIjpudWxsfSwiRHVyYXRpb25TdHlsZSI6eyIkaWQiOiIyNTEiLCJGb250U2V0dGluZ3MiOnsiJGlkIjoiMjUyIiwiRm9udFNpemUiOjEwLCJGb250TmFtZSI6IkNhbGlicmkiLCJJc0JvbGQiOmZhbHNlLCJJc0l0YWxpYyI6ZmFsc2UsIklzVW5kZXJsaW5lZCI6ZmFsc2UsIlBhcmVudFN0eWxlIjpudWxsfSwiQXV0b1NpemUiOjAsIkZvcmVncm91bmQiOnsiJGlkIjoiMjUzIiwiQ29sb3IiOnsiJHJlZiI6IjIwIn19LCJNYXhXaWR0aCI6MjAwLjAsIk1heEhlaWdodCI6IkluZmluaXR5IiwiU21hcnRGb3JlZ3JvdW5kSXNBY3RpdmUiOmZhbHNlLCJIb3Jpem9udGFsQWxpZ25tZW50IjowLCJWZXJ0aWNhbEFsaWdubWVudCI6MCwiU21hcnRGb3JlZ3JvdW5kIjpudWxsLCJCYWNrZ3JvdW5kRmlsbFR5cGUiOjAsIk1hcmdpbiI6eyIkaWQiOiIyNTQiLCJUb3AiOjAuMCwiTGVmdCI6MC4wLCJSaWdodCI6MC4wLCJCb3R0b20iOjAuMH0sIlBhZGRpbmciOnsiJGlkIjoiMjU1IiwiVG9wIjowLjAsIkxlZnQiOjAuMCwiUmlnaHQiOjAuMCwiQm90dG9tIjowLjB9LCJCYWNrZ3JvdW5kIjp7IiRyZWYiOiIyMyJ9LCJJc1Zpc2libGUiOnRydWUsIldpZHRoIjowLjAsIkhlaWdodCI6MC4wLCJCb3JkZXJTdHlsZSI6eyIkaWQiOiIyNTYiLCJMaW5lQ29sb3IiOm51bGwsIkxpbmVXZWlnaHQiOjAuMCwiTGluZVR5cGUiOjAsIlBhcmVudFN0eWxlIjpudWxsfSwiUGFyZW50U3R5bGUiOm51bGx9LCJIb3Jpem9udGFsQ29ubmVjdG9yU3R5bGUiOnsiJGlkIjoiMjU3IiwiTGluZUNvbG9yIjp7IiRyZWYiOiIyNiJ9LCJMaW5lV2VpZ2h0IjoxLjAsIkxpbmVUeXBlIjowLCJQYXJlbnRTdHlsZSI6bnVsbH0sIlZlcnRpY2FsQ29ubmVjdG9yU3R5bGUiOnsiJGlkIjoiMjU4IiwiTGluZUNvbG9yIjp7IiRyZWYiOiIyO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NSwiSXNCZWxvd1RpbWViYW5kIjpmYWxzZSwiUGVyY2VudGFnZUNvbXBsZXRlU2hhcGVPcGFjaXR5IjozNSwiU2hhcGVTdHlsZSI6eyIkaWQiOiIyNTkiLCJNYXJnaW4iOnsiJGlkIjoiMjYwIiwiVG9wIjowLjAsIkxlZnQiOjQuMCwiUmlnaHQiOjQuMCwiQm90dG9tIjowLjB9LCJQYWRkaW5nIjp7IiRpZCI6IjI2MSIsIlRvcCI6MC4wLCJMZWZ0IjowLjAsIlJpZ2h0IjowLjAsIkJvdHRvbSI6MC4wfSwiQmFja2dyb3VuZCI6eyIkaWQiOiIyNjIiLCJDb2xvciI6eyIkaWQiOiIyNjMiLCJBIjoyNTUsIlIiOjY4LCJHIjoxMTQsIkIiOjE5Nn19LCJJc1Zpc2libGUiOnRydWUsIldpZHRoIjoxNy4yNzM3Nzg5MTU0MDUyNzMsIkhlaWdodCI6MTIuODQwMDc4MzUzODgxODM2LCJCb3JkZXJTdHlsZSI6eyIkaWQiOiIyNjQiLCJMaW5lQ29sb3IiOnsiJHJlZiI6IjM3In0sIkxpbmVXZWlnaHQiOjAuMCwiTGluZVR5cGUiOjAsIlBhcmVudFN0eWxlIjpudWxsfSwiUGFyZW50U3R5bGUiOm51bGx9LCJUaXRsZVN0eWxlIjp7IiRpZCI6IjI2NSIsIkZvbnRTZXR0aW5ncyI6eyIkaWQiOiIyNjYiLCJGb250U2l6ZSI6MTEsIkZvbnROYW1lIjoiQ2FsaWJyaSIsIklzQm9sZCI6ZmFsc2UsIklzSXRhbGljIjpmYWxzZSwiSXNVbmRlcmxpbmVkIjpmYWxzZSwiUGFyZW50U3R5bGUiOm51bGx9LCJBdXRvU2l6ZSI6MCwiRm9yZWdyb3VuZCI6eyIkaWQiOiIyNjciLCJDb2xvciI6eyIkaWQiOiIyNjgiLCJBIjoyNTUsIlIiOjI1NSwiRyI6MjU1LCJCIjoyNTV9fSwiTWF4V2lkdGgiOjcyMC4wLCJNYXhIZWlnaHQiOiJJbmZpbml0eSIsIlNtYXJ0Rm9yZWdyb3VuZElzQWN0aXZlIjpmYWxzZSwiSG9yaXpvbnRhbEFsaWdubWVudCI6MSwiVmVydGljYWxBbGlnbm1lbnQiOjAsIlNtYXJ0Rm9yZWdyb3VuZCI6bnVsbCwiQmFja2dyb3VuZEZpbGxUeXBlIjowLCJNYXJnaW4iOnsiJGlkIjoiMjY5IiwiVG9wIjowLjAsIkxlZnQiOjAuMCwiUmlnaHQiOjAuMCwiQm90dG9tIjowLjB9LCJQYWRkaW5nIjp7IiRpZCI6IjI3MCIsIlRvcCI6MC4wLCJMZWZ0IjowLjAsIlJpZ2h0IjowLjAsIkJvdHRvbSI6MC4wfSwiQmFja2dyb3VuZCI6eyIkaWQiOiIyNzEiLCJDb2xvciI6eyIkaWQiOiIyNzIiLCJBIjowLCJSIjoyNTUsIkciOjI1NSwiQiI6MjU1fX0sIklzVmlzaWJsZSI6dHJ1ZSwiV2lkdGgiOjAuMCwiSGVpZ2h0IjowLjAsIkJvcmRlclN0eWxlIjp7IiRpZCI6IjI3MyIsIkxpbmVDb2xvciI6bnVsbCwiTGluZVdlaWdodCI6MC4wLCJMaW5lVHlwZSI6MCwiUGFyZW50U3R5bGUiOm51bGx9LCJQYXJlbnRTdHlsZSI6bnVsbH0sIkRhdGVTdHlsZSI6eyIkaWQiOiIyNzQiLCJGb250U2V0dGluZ3MiOnsiJGlkIjoiMjc1IiwiRm9udFNpemUiOjEwLCJGb250TmFtZSI6IkNhbGlicmkiLCJJc0JvbGQiOmZhbHNlLCJJc0l0YWxpYyI6ZmFsc2UsIklzVW5kZXJsaW5lZCI6ZmFsc2UsIlBhcmVudFN0eWxlIjpudWxsfSwiQXV0b1NpemUiOjAsIkZvcmVncm91bmQiOnsiJGlkIjoiMjc2IiwiQ29sb3IiOnsiJGlkIjoiMjc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zgiLCJUb3AiOjAuMCwiTGVmdCI6MC4wLCJSaWdodCI6MC4wLCJCb3R0b20iOjAuMH0sIlBhZGRpbmciOnsiJGlkIjoiMjc5IiwiVG9wIjowLjAsIkxlZnQiOjAuMCwiUmlnaHQiOjAuMCwiQm90dG9tIjowLjB9LCJCYWNrZ3JvdW5kIjp7IiRyZWYiOiI1NCJ9LCJJc1Zpc2libGUiOnRydWUsIldpZHRoIjowLjAsIkhlaWdodCI6MC4wLCJCb3JkZXJTdHlsZSI6eyIkaWQiOiIyODAiLCJMaW5lQ29sb3IiOm51bGwsIkxpbmVXZWlnaHQiOjAuMCwiTGluZVR5cGUiOjAsIlBhcmVudFN0eWxlIjpudWxsfSwiUGFyZW50U3R5bGUiOm51bGx9LCJEYXRlRm9ybWF0Ijp7IiRpZCI6Ij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ODIiLCJGb3JtYXQiOjAsIklzVmlzaWJsZSI6ZmFsc2UsIkxhc3RLbm93blZpc2liaWxpdHlTdGF0ZSI6ZmFsc2V9LCJJc1Zpc2libGUiOmZhbHNlLCJQYXJlbnRTdHlsZSI6bnVsbH0sIkluZGV4IjozLCJTbWFydER1cmF0aW9uQWN0aXZhdGVkIjpmYWxzZSwiRGF0ZUZvcm1hdCI6eyIkcmVmIjoiMjgxIn0sIldlZWtOdW1iZXJpbmciOnsiJGlkIjoiMjgzIiwiRm9ybWF0IjowLCJJc1Zpc2libGUiOmZhbHNlLCJMYXN0S25vd25WaXNpYmlsaXR5U3RhdGUiOmZhbHNlfSwiSWQiOiIxNTQ4YTQ1OS0yOWQ1LTQyZjAtOGViYi1jMzY0NjkwZTM4NjUiLCJJbXBvcnRJZCI6bnVsbCwiVGl0bGUiOiIiLCJOb3RlIjpudWxsLCJIeXBlcmxpbmsiOnsiJGlkIjoiMjg0IiwiQWRkcmVzcyI6bnVsbCwiU3ViQWRkcmVzcyI6bnVsbH0sIklzQ2hhbmdlZCI6ZmFsc2UsIklzTmV3IjpmYWxzZX19XSwiX21pbGVzdG9uZXMiOltdLCJJZCI6ImViOTA1NDdiLTViOTktNGQzNy1hZTcwLTNlYjQxMGQyMzc4MiIsIklzU2luZ2xlSXRlbVJvdyI6ZmFsc2V9XSwiSW5kZXgiOjIsIklkIjoiYmZkMDViMjUtZmIzNy00NGU2LTkwYzYtZDU1NDBiNWE1NDI0IiwiSGVhZGVyVGV4dCI6IlN0YWtlaG9sZGVyIENvbW1pdHRlZSIsIklzRGVmYXVsdCI6ZmFsc2UsIlN0eWxlIjp7IiRpZCI6IjI4NSIsIkhlYWRlclN0eWxlIjp7IiRpZCI6IjI4NiIsIlRleHRTdHlsZSI6eyIkaWQiOiIyODciLCJGb250U2V0dGluZ3MiOnsiJGlkIjoiMjg4IiwiRm9udFNpemUiOjExLCJGb250TmFtZSI6IkNhbGlicmkiLCJJc0JvbGQiOmZhbHNlLCJJc0l0YWxpYyI6ZmFsc2UsIklzVW5kZXJsaW5lZCI6ZmFsc2UsIlBhcmVudFN0eWxlIjpudWxsfSwiQXV0b1NpemUiOjAsIkZvcmVncm91bmQiOnsiJGlkIjoiMjg5IiwiQ29sb3IiOnsiJHJlZiI6IjY1In19LCJNYXhXaWR0aCI6IkluZmluaXR5IiwiTWF4SGVpZ2h0IjoiSW5maW5pdHkiLCJTbWFydEZvcmVncm91bmRJc0FjdGl2ZSI6ZmFsc2UsIkhvcml6b250YWxBbGlnbm1lbnQiOjAsIlZlcnRpY2FsQWxpZ25tZW50IjowLCJTbWFydEZvcmVncm91bmQiOm51bGwsIkJhY2tncm91bmRGaWxsVHlwZSI6MCwiTWFyZ2luIjp7IiRpZCI6IjI5MCIsIlRvcCI6MC4wLCJMZWZ0IjowLjAsIlJpZ2h0IjowLjAsIkJvdHRvbSI6MC4wfSwiUGFkZGluZyI6eyIkaWQiOiIyOTEiLCJUb3AiOjAuMCwiTGVmdCI6MC4wLCJSaWdodCI6MC4wLCJCb3R0b20iOjAuMH0sIkJhY2tncm91bmQiOnsiJGlkIjoiMjkyIiwiQ29sb3IiOnsiJGlkIjoiMjkzIiwiQSI6MCwiUiI6MjU1LCJHIjoyNTUsIkIiOjI1NX19LCJJc1Zpc2libGUiOnRydWUsIldpZHRoIjowLjAsIkhlaWdodCI6MC4wLCJCb3JkZXJTdHlsZSI6bnVsbCwiUGFyZW50U3R5bGUiOm51bGx9LCJSZWN0YW5nbGVTdHlsZSI6eyIkaWQiOiIyOTQiLCJNYXJnaW4iOnsiJGlkIjoiMjk1IiwiVG9wIjowLjAsIkxlZnQiOjAuMCwiUmlnaHQiOjAuMCwiQm90dG9tIjowLjB9LCJQYWRkaW5nIjp7IiRpZCI6IjI5NiIsIlRvcCI6MC4wLCJMZWZ0IjowLjAsIlJpZ2h0IjowLjAsIkJvdHRvbSI6MC4wfSwiQmFja2dyb3VuZCI6eyIkaWQiOiIyOTciLCJDb2xvciI6eyIkaWQiOiIyOTgiLCJBIjo2MywiUiI6NjgsIkciOjExNCwiQiI6MTk2fX0sIklzVmlzaWJsZSI6dHJ1ZSwiV2lkdGgiOjAuMCwiSGVpZ2h0IjowLjAsIkJvcmRlclN0eWxlIjp7IiRpZCI6IjI5OSIsIkxpbmVDb2xvciI6eyIkaWQiOiIzMDAiLCIkdHlwZSI6Ik5MUkUuQ29tbW9uLkRvbS5Tb2xpZENvbG9yQnJ1c2gsIE5MUkUuQ29tbW9uIiwiQ29sb3IiOnsiJGlkIjoiMzAxIiwiQSI6MjU1LCJSIjoyNTUsIkciOjAsIkIiOjB9fSwiTGluZVdlaWdodCI6MC4wLCJMaW5lVHlwZSI6MCwiUGFyZW50U3R5bGUiOm51bGx9LCJQYXJlbnRTdHlsZSI6bnVsbH0sIk1hcmdpbiI6eyIkaWQiOiIzMDIiLCJUb3AiOjAuMCwiTGVmdCI6MC4wLCJSaWdodCI6MC4wLCJCb3R0b20iOjAuMH0sIlBhZGRpbmciOnsiJGlkIjoiMzAzIiwiVG9wIjowLjAsIkxlZnQiOjAuMCwiUmlnaHQiOjAuMCwiQm90dG9tIjowLjB9LCJCYWNrZ3JvdW5kIjpudWxsLCJJc1Zpc2libGUiOnRydWUsIldpZHRoIjowLjAsIkhlaWdodCI6MC4wLCJCb3JkZXJTdHlsZSI6bnVsbCwiUGFyZW50U3R5bGUiOm51bGx9LCJCYWNrZ3JvdW5kU3R5bGUiOnsiJGlkIjoiMzA0IiwiTWFyZ2luIjp7IiRpZCI6IjMwNSIsIlRvcCI6MC4wLCJMZWZ0IjowLjAsIlJpZ2h0IjowLjAsIkJvdHRvbSI6MC4wfSwiUGFkZGluZyI6eyIkaWQiOiIzMDYiLCJUb3AiOjAuMCwiTGVmdCI6MC4wLCJSaWdodCI6MC4wLCJCb3R0b20iOjAuMH0sIkJhY2tncm91bmQiOnsiJGlkIjoiMzA3IiwiQ29sb3IiOnsiJHJlZiI6Ijg0In19LCJJc1Zpc2libGUiOnRydWUsIldpZHRoIjowLjAsIkhlaWdodCI6MC4wLCJCb3JkZXJTdHlsZSI6eyIkaWQiOiIzMDgiLCJMaW5lQ29sb3IiOnsiJGlkIjoiMzA5IiwiJHR5cGUiOiJOTFJFLkNvbW1vbi5Eb20uU29saWRDb2xvckJydXNoLCBOTFJFLkNvbW1vbiIsIkNvbG9yIjp7IiRpZCI6IjMxMCIsIkEiOjI1NSwiUiI6MjU1LCJHIjowLCJCIjowfX0sIkxpbmVXZWlnaHQiOjAuMCwiTGluZVR5cGUiOjAsIlBhcmVudFN0eWxlIjpudWxsfSwiUGFyZW50U3R5bGUiOm51bGx9LCJNYXJnaW4iOnsiJGlkIjoiMzExIiwiVG9wIjowLjAsIkxlZnQiOjAuMCwiUmlnaHQiOjAuMCwiQm90dG9tIjowLjB9LCJQYWRkaW5nIjp7IiRpZCI6IjMxMiIsIlRvcCI6MC4wLCJMZWZ0IjowLjAsIlJpZ2h0IjowLjAsIkJvdHRvbSI6MC4wfSwiSXNWaXNpYmxlIjp0cnVlLCJXaWR0aCI6MC4wLCJIZWlnaHQiOjAuMCwiQm9yZGVyU3R5bGUiOm51bGwsIlBhcmVudFN0eWxlIjpudWxsfX1dLCJJZCI6Ijg5MTFiY2ViLTY3OTQtNDFhZC1iMzc1LTZhNzk0YjY4MmYzMSIsIkluZGV4IjowLCJIZWFkZXJUZXh0IjoiQ2FsbCAxIG9wZW4iLCJTdHlsZSI6eyIkaWQiOiIzMTMiLCJTdHlsZUlkIjoiMDAwMDAwMDAtMDAwMC0wMDAwLTAwMDAtMDAwMDAwMDAwMDAwIiwiSGVhZGVyU3R5bGUiOnsiJGlkIjoiMzE0IiwiVGV4dElzVmVydGljYWwiOnRydWUsIlRleHRTdHlsZSI6eyIkaWQiOiIzMTUiLCJGb250U2V0dGluZ3MiOnsiJGlkIjoiMzE2IiwiRm9udFNpemUiOjEyLCJGb250TmFtZSI6IkNhbGlicmkiLCJJc0JvbGQiOnRydWUsIklzSXRhbGljIjpmYWxzZSwiSXNVbmRlcmxpbmVkIjpmYWxzZSwiUGFyZW50U3R5bGUiOm51bGx9LCJBdXRvU2l6ZSI6MCwiRm9yZWdyb3VuZCI6eyIkaWQiOiIzMTciLCJDb2xvciI6eyIkaWQiOiIzMTgiLCJBIjoyNTUsIlIiOjI1NSwiRyI6MjU1LCJCIjoyNTV9fSwiTWF4V2lkdGgiOjAuMCwiTWF4SGVpZ2h0IjowLjAsIlNtYXJ0Rm9yZWdyb3VuZElzQWN0aXZlIjpmYWxzZSwiSG9yaXpvbnRhbEFsaWdubWVudCI6MCwiVmVydGljYWxBbGlnbm1lbnQiOjAsIlNtYXJ0Rm9yZWdyb3VuZCI6bnVsbCwiQmFja2dyb3VuZEZpbGxUeXBlIjowLCJNYXJnaW4iOnsiJGlkIjoiMzE5IiwiVG9wIjowLjAsIkxlZnQiOjAuMCwiUmlnaHQiOjAuMCwiQm90dG9tIjowLjB9LCJQYWRkaW5nIjp7IiRpZCI6IjMyMCIsIlRvcCI6MC4wLCJMZWZ0IjowLjAsIlJpZ2h0IjowLjAsIkJvdHRvbSI6MC4wfSwiQmFja2dyb3VuZCI6bnVsbCwiSXNWaXNpYmxlIjpmYWxzZSwiV2lkdGgiOjAuMCwiSGVpZ2h0IjowLjAsIkJvcmRlclN0eWxlIjpudWxsLCJQYXJlbnRTdHlsZSI6bnVsbH0sIlJlY3RhbmdsZVN0eWxlIjp7IiRpZCI6IjMyMSIsIk1hcmdpbiI6eyIkaWQiOiIzMjIiLCJUb3AiOjAuMCwiTGVmdCI6MC4wLCJSaWdodCI6MC4wLCJCb3R0b20iOjAuMH0sIlBhZGRpbmciOnsiJGlkIjoiMzIzIiwiVG9wIjowLjAsIkxlZnQiOjAuMCwiUmlnaHQiOjAuMCwiQm90dG9tIjowLjB9LCJCYWNrZ3JvdW5kIjp7IiRpZCI6IjMyNCIsIkNvbG9yIjp7IiRpZCI6IjMyNSIsIkEiOjI1NSwiUiI6NjgsIkciOjExNCwiQiI6MTk2fX0sIklzVmlzaWJsZSI6ZmFsc2UsIldpZHRoIjowLjAsIkhlaWdodCI6MC4wLCJCb3JkZXJTdHlsZSI6eyIkaWQiOiIzMjYiLCJMaW5lQ29sb3IiOnsiJGlkIjoiMzI3IiwiJHR5cGUiOiJOTFJFLkNvbW1vbi5Eb20uU29saWRDb2xvckJydXNoLCBOTFJFLkNvbW1vbiIsIkNvbG9yIjp7IiRpZCI6IjMyOCIsIkEiOjI1NSwiUiI6MjU1LCJHIjowLCJCIjowfX0sIkxpbmVXZWlnaHQiOjAuMCwiTGluZVR5cGUiOjAsIlBhcmVudFN0eWxlIjpudWxsfSwiUGFyZW50U3R5bGUiOm51bGx9LCJNYXJnaW4iOnsiJGlkIjoiMzI5IiwiVG9wIjowLjAsIkxlZnQiOjAuMCwiUmlnaHQiOjAuMCwiQm90dG9tIjowLjB9LCJQYWRkaW5nIjp7IiRpZCI6IjMzMCIsIlRvcCI6MC4wLCJMZWZ0IjowLjAsIlJpZ2h0IjowLjAsIkJvdHRvbSI6MC4wfSwiQmFja2dyb3VuZCI6bnVsbCwiSXNWaXNpYmxlIjp0cnVlLCJXaWR0aCI6MC4wLCJIZWlnaHQiOjAuMCwiQm9yZGVyU3R5bGUiOm51bGwsIlBhcmVudFN0eWxlIjpudWxsfSwiQmFja2dyb3VuZFN0eWxlIjp7IiRpZCI6IjMzMSIsIk1hcmdpbiI6eyIkaWQiOiIzMzIiLCJUb3AiOjAuMCwiTGVmdCI6MC4wLCJSaWdodCI6MC4wLCJCb3R0b20iOjAuMH0sIlBhZGRpbmciOnsiJGlkIjoiMzMzIiwiVG9wIjowLjAsIkxlZnQiOjAuMCwiUmlnaHQiOjAuMCwiQm90dG9tIjowLjB9LCJCYWNrZ3JvdW5kIjp7IiRpZCI6IjMzNCIsIkNvbG9yIjp7IiRpZCI6IjMzNSIsIkEiOjUxLCJSIjoxNjUsIkciOjE2NSwiQiI6MTY1fX0sIklzVmlzaWJsZSI6dHJ1ZSwiV2lkdGgiOjAuMCwiSGVpZ2h0IjowLjAsIkJvcmRlclN0eWxlIjp7IiRpZCI6IjMzNiIsIkxpbmVDb2xvciI6eyIkaWQiOiIzMzciLCIkdHlwZSI6Ik5MUkUuQ29tbW9uLkRvbS5Tb2xpZENvbG9yQnJ1c2gsIE5MUkUuQ29tbW9uIiwiQ29sb3IiOnsiJGlkIjoiMzM4IiwiQSI6MjU1LCJSIjoyNTUsIkciOjAsIkIiOjB9fSwiTGluZVdlaWdodCI6MC4wLCJMaW5lVHlwZSI6MCwiUGFyZW50U3R5bGUiOm51bGx9LCJQYXJlbnRTdHlsZSI6bnVsbH0sIklzQWJvdmVUaW1lYmFuZCI6dHJ1ZSwiU3BhY2luZyI6NSwiRGVmYXVsdFN3aW1sYW5lVGFza1N0eWxlIjp7IiRpZCI6IjMzOSIsIiR0eXBlIjoiTkxSRS5Db21tb24uRG9tLlN0eWxlcy5FeHBsaWNpdFNldGFibGVUYXNrU3R5bGUsIE5MUkUuQ29tbW9uIiwiU2hhcGUiOjMsIlNoYXBlVGhpY2tuZXNzIjowLCJEdXJhdGlvbkZvcm1hdCI6MCwiSW5jbHVkZU5vbldvcmtpbmdEYXlzSW5EdXJhdGlvbiI6ZmFsc2UsIlBlcmNlbnRhZ2VDb21wbGV0ZVN0eWxlIjp7IiRpZCI6IjM0MCIsIkZvbnRTZXR0aW5ncyI6eyIkaWQiOiIzNDEiLCJGb250U2l6ZSI6MTAsIkZvbnROYW1lIjoiQ2FsaWJyaSIsIklzQm9sZCI6ZmFsc2UsIklzSXRhbGljIjpmYWxzZSwiSXNVbmRlcmxpbmVkIjpmYWxzZSwiUGFyZW50U3R5bGUiOm51bGx9LCJBdXRvU2l6ZSI6MCwiRm9yZWdyb3VuZCI6eyIkaWQiOiIzNDIiLCJDb2xvciI6eyIkaWQiOiIzNDM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M0NCIsIlRvcCI6MC4wLCJMZWZ0IjowLjAsIlJpZ2h0IjowLjAsIkJvdHRvbSI6MC4wfSwiUGFkZGluZyI6eyIkaWQiOiIzNDUiLCJUb3AiOjAuMCwiTGVmdCI6MC4wLCJSaWdodCI6MC4wLCJCb3R0b20iOjAuMH0sIkJhY2tncm91bmQiOnsiJGlkIjoiMzQ2IiwiQ29sb3IiOnsiJGlkIjoiMzQ3IiwiQSI6ODksIlIiOjAsIkciOjAsIkIiOjB9fSwiSXNWaXNpYmxlIjp0cnVlLCJXaWR0aCI6MC4wLCJIZWlnaHQiOjAuMCwiQm9yZGVyU3R5bGUiOm51bGwsIlBhcmVudFN0eWxlIjpudWxsfSwiRHVyYXRpb25TdHlsZSI6eyIkaWQiOiIzNDgiLCJGb250U2V0dGluZ3MiOnsiJGlkIjoiMzQ5IiwiRm9udFNpemUiOjEwLCJGb250TmFtZSI6IkNhbGlicmkiLCJJc0JvbGQiOmZhbHNlLCJJc0l0YWxpYyI6ZmFsc2UsIklzVW5kZXJsaW5lZCI6ZmFsc2UsIlBhcmVudFN0eWxlIjpudWxsfSwiQXV0b1NpemUiOjAsIkZvcmVncm91bmQiOnsiJGlkIjoiMzUwIiwiQ29sb3IiOnsiJGlkIjoiMzUx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zUyIiwiVG9wIjowLjAsIkxlZnQiOjAuMCwiUmlnaHQiOjAuMCwiQm90dG9tIjowLjB9LCJQYWRkaW5nIjp7IiRpZCI6IjM1MyIsIlRvcCI6MC4wLCJMZWZ0IjowLjAsIlJpZ2h0IjowLjAsIkJvdHRvbSI6MC4wfSwiQmFja2dyb3VuZCI6eyIkaWQiOiIzNTQiLCJDb2xvciI6eyIkcmVmIjoiMzQ3In19LCJJc1Zpc2libGUiOnRydWUsIldpZHRoIjowLjAsIkhlaWdodCI6MC4wLCJCb3JkZXJTdHlsZSI6bnVsbCwiUGFyZW50U3R5bGUiOm51bGx9LCJIb3Jpem9udGFsQ29ubmVjdG9yU3R5bGUiOnsiJGlkIjoiMzU1IiwiTGluZUNvbG9yIjp7IiRpZCI6IjM1NiIsIiR0eXBlIjoiTkxSRS5Db21tb24uRG9tLlNvbGlkQ29sb3JCcnVzaCwgTkxSRS5Db21tb24iLCJDb2xvciI6eyIkaWQiOiIzNTciLCJBIjoyNTUsIlIiOjIwNCwiRyI6MjA0LCJCIjoyMDR9fSwiTGluZVdlaWdodCI6MS4wLCJMaW5lVHlwZSI6MCwiUGFyZW50U3R5bGUiOm51bGx9LCJWZXJ0aWNhbENvbm5lY3RvclN0eWxlIjp7IiRpZCI6IjM1OCIsIkxpbmVDb2xvciI6eyIkaWQiOiIzNTkiLCIkdHlwZSI6Ik5MUkUuQ29tbW9uLkRvbS5Tb2xpZENvbG9yQnJ1c2gsIE5MUkUuQ29tbW9uIiwiQ29sb3IiOnsiJGlkIjoiMzYw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1LCJJc0JlbG93VGltZWJhbmQiOmZhbHNlLCJQZXJjZW50YWdlQ29tcGxldGVTaGFwZU9wYWNpdHkiOjM1LCJTaGFwZVN0eWxlIjp7IiRpZCI6IjM2MSIsIk1hcmdpbiI6eyIkaWQiOiIzNjIiLCJUb3AiOjAuMCwiTGVmdCI6NC4wLCJSaWdodCI6NC4wLCJCb3R0b20iOjAuMH0sIlBhZGRpbmciOnsiJGlkIjoiMzYzIiwiVG9wIjowLjAsIkxlZnQiOjAuMCwiUmlnaHQiOjAuMCwiQm90dG9tIjowLjB9LCJCYWNrZ3JvdW5kIjp7IiRpZCI6IjM2NCIsIkNvbG9yIjp7IiRpZCI6IjM2NSIsIkEiOjI1NSwiUiI6NjgsIkciOjExNCwiQiI6MTk2fX0sIklzVmlzaWJsZSI6dHJ1ZSwiV2lkdGgiOjAuMCwiSGVpZ2h0IjoxMy40MjY2NjY2NjY2NjY2NzcsIkJvcmRlclN0eWxlIjp7IiRpZCI6IjM2NiIsIkxpbmVDb2xvciI6eyIkaWQiOiIzNjciLCIkdHlwZSI6Ik5MUkUuQ29tbW9uLkRvbS5Tb2xpZENvbG9yQnJ1c2gsIE5MUkUuQ29tbW9uIiwiQ29sb3IiOnsiJGlkIjoiMzY4IiwiQSI6MjU1LCJSIjoyMzQsIkciOjIyLCJCIjozMH19LCJMaW5lV2VpZ2h0IjowLjAsIkxpbmVUeXBlIjowLCJQYXJlbnRTdHlsZSI6bnVsbH0sIlBhcmVudFN0eWxlIjpudWxsfSwiVGl0bGVTdHlsZSI6eyIkaWQiOiIzNjkiLCJGb250U2V0dGluZ3MiOnsiJGlkIjoiMzcwIiwiRm9udFNpemUiOjExLCJGb250TmFtZSI6IkNhbGlicmkiLCJJc0JvbGQiOmZhbHNlLCJJc0l0YWxpYyI6ZmFsc2UsIklzVW5kZXJsaW5lZCI6ZmFsc2UsIlBhcmVudFN0eWxlIjpudWxsfSwiQXV0b1NpemUiOjAsIkZvcmVncm91bmQiOnsiJGlkIjoiMzcxIiwiQ29sb3IiOnsiJGlkIjoiMzcy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M3MyIsIlRvcCI6MC4wLCJMZWZ0IjowLjAsIlJpZ2h0IjowLjAsIkJvdHRvbSI6MC4wfSwiUGFkZGluZyI6eyIkaWQiOiIzNzQiLCJUb3AiOjAuMCwiTGVmdCI6MC4wLCJSaWdodCI6MC4wLCJCb3R0b20iOjAuMH0sIkJhY2tncm91bmQiOnsiJGlkIjoiMzc1IiwiQ29sb3IiOnsiJGlkIjoiMzc2IiwiQSI6MCwiUiI6MjU1LCJHIjoyNTUsIkIiOjI1NX19LCJJc1Zpc2libGUiOnRydWUsIldpZHRoIjowLjAsIkhlaWdodCI6MC4wLCJCb3JkZXJTdHlsZSI6bnVsbCwiUGFyZW50U3R5bGUiOm51bGx9LCJEYXRlU3R5bGUiOnsiJGlkIjoiMzc3IiwiRm9udFNldHRpbmdzIjp7IiRpZCI6IjM3OCIsIkZvbnRTaXplIjoxMCwiRm9udE5hbWUiOiJDYWxpYnJpIiwiSXNCb2xkIjpmYWxzZSwiSXNJdGFsaWMiOmZhbHNlLCJJc1VuZGVybGluZWQiOmZhbHNlLCJQYXJlbnRTdHlsZSI6bnVsbH0sIkF1dG9TaXplIjowLCJGb3JlZ3JvdW5kIjp7IiRpZCI6IjM3OSIsIkNvbG9yIjp7IiRpZCI6IjM4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gxIiwiVG9wIjowLjAsIkxlZnQiOjAuMCwiUmlnaHQiOjAuMCwiQm90dG9tIjowLjB9LCJQYWRkaW5nIjp7IiRpZCI6IjM4MiIsIlRvcCI6MC4wLCJMZWZ0IjowLjAsIlJpZ2h0IjowLjAsIkJvdHRvbSI6MC4wfSwiQmFja2dyb3VuZCI6eyIkaWQiOiIzODMiLCJDb2xvciI6eyIkcmVmIjoiMzQ3In19LCJJc1Zpc2libGUiOnRydWUsIldpZHRoIjowLjAsIkhlaWdodCI6MC4wLCJCb3JkZXJTdHlsZSI6bnVsbCwiUGFyZW50U3R5bGUiOm51bGx9LCJEYXRlRm9ybWF0Ijp7IiRpZCI6IjM4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ODUiLCJGb3JtYXQiOjAsIklzVmlzaWJsZSI6ZmFsc2UsIkxhc3RLbm93blZpc2liaWxpdHlTdGF0ZSI6ZmFsc2V9LCJJc1Zpc2libGUiOnRydWUsIlBhcmVudFN0eWxlIjpudWxsLCJfZXhwbGljaXRseVNldCI6eyIkaWQiOiIzOD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zg3IiwiU2hhcGUiOjEsIkNvbm5lY3Rvck1hcmdpbiI6eyIkaWQiOiIzODgiLCJUb3AiOjAuMCwiTGVmdCI6Mi4wLCJSaWdodCI6Mi4wLCJCb3R0b20iOjAuMH0sIkNvbm5lY3RvclN0eWxlIjp7IiRpZCI6IjM4OSIsIkxpbmVDb2xvciI6eyIkaWQiOiIzOTAiLCIkdHlwZSI6Ik5MUkUuQ29tbW9uLkRvbS5Tb2xpZENvbG9yQnJ1c2gsIE5MUkUuQ29tbW9uIiwiQ29sb3IiOnsiJGlkIjoiMzkxIiwiQSI6MTI3LCJSIjo3OSwiRyI6MTI5LCJCIjoxODl9fSwiTGluZVdlaWdodCI6MS4wLCJMaW5lVHlwZSI6MCwiUGFyZW50U3R5bGUiOm51bGx9LCJJc0JlbG93VGltZWJhbmQiOnRydWUsIlBvc2l0aW9uT25UYXNrIjoxLCJIaWRlRGF0ZSI6ZmFsc2UsIlNoYXBlU2l6ZSI6MSwiU3BhY2luZyI6MS4wLCJQYWRkaW5nIjp7IiRpZCI6IjM5MiIsIlRvcCI6Ny4wLCJMZWZ0IjozLjAsIlJpZ2h0IjowLjAsIkJvdHRvbSI6Mi4wfSwiU2hhcGVTdHlsZSI6eyIkaWQiOiIzOTMiLCJNYXJnaW4iOnsiJGlkIjoiMzk0IiwiVG9wIjowLjAsIkxlZnQiOjAuMCwiUmlnaHQiOjAuMCwiQm90dG9tIjowLjB9LCJQYWRkaW5nIjp7IiRpZCI6IjM5NSIsIlRvcCI6MC4wLCJMZWZ0IjowLjAsIlJpZ2h0IjowLjAsIkJvdHRvbSI6MC4wfSwiQmFja2dyb3VuZCI6eyIkaWQiOiIzOTYiLCJDb2xvciI6eyIkaWQiOiIzOTciLCJBIjoyNTUsIlIiOjY4LCJHIjoxMTQsIkIiOjE5Nn19LCJJc1Zpc2libGUiOnRydWUsIldpZHRoIjoxOC4wLCJIZWlnaHQiOjIwLjAsIkJvcmRlclN0eWxlIjp7IiRpZCI6IjM5OCIsIkxpbmVDb2xvciI6eyIkaWQiOiIzOTkiLCIkdHlwZSI6Ik5MUkUuQ29tbW9uLkRvbS5Tb2xpZENvbG9yQnJ1c2gsIE5MUkUuQ29tbW9uIiwiQ29sb3IiOnsiJGlkIjoiNDAwIiwiQSI6MjU1LCJSIjoyMzQsIkciOjIyLCJCIjozMH19LCJMaW5lV2VpZ2h0IjowLjAsIkxpbmVUeXBlIjowLCJQYXJlbnRTdHlsZSI6bnVsbH0sIlBhcmVudFN0eWxlIjpudWxsfSwiVGl0bGVTdHlsZSI6eyIkaWQiOiI0MDEiLCJGb250U2V0dGluZ3MiOnsiJGlkIjoiNDAyIiwiRm9udFNpemUiOjExLCJGb250TmFtZSI6IkNhbGlicmkiLCJJc0JvbGQiOmZhbHNlLCJJc0l0YWxpYyI6ZmFsc2UsIklzVW5kZXJsaW5lZCI6ZmFsc2UsIlBhcmVudFN0eWxlIjpudWxsfSwiQXV0b1NpemUiOjAsIkZvcmVncm91bmQiOnsiJGlkIjoiNDAzIiwiQ29sb3IiOnsiJGlkIjoiNDA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QwNSIsIlRvcCI6MC4wLCJMZWZ0IjowLjAsIlJpZ2h0IjowLjAsIkJvdHRvbSI6MC4wfSwiUGFkZGluZyI6eyIkaWQiOiI0MDYiLCJUb3AiOjAuMCwiTGVmdCI6MC4wLCJSaWdodCI6MC4wLCJCb3R0b20iOjAuMH0sIkJhY2tncm91bmQiOnsiJGlkIjoiNDA3IiwiQ29sb3IiOnsiJGlkIjoiNDA4IiwiQSI6ODksIlIiOjAsIkciOjAsIkIiOjB9fSwiSXNWaXNpYmxlIjp0cnVlLCJXaWR0aCI6MC4wLCJIZWlnaHQiOjAuMCwiQm9yZGVyU3R5bGUiOm51bGwsIlBhcmVudFN0eWxlIjpudWxsfSwiRGF0ZVN0eWxlIjp7IiRpZCI6IjQwOSIsIkZvbnRTZXR0aW5ncyI6eyIkaWQiOiI0MTAiLCJGb250U2l6ZSI6MTAsIkZvbnROYW1lIjoiQ2FsaWJyaSIsIklzQm9sZCI6ZmFsc2UsIklzSXRhbGljIjpmYWxzZSwiSXNVbmRlcmxpbmVkIjpmYWxzZSwiUGFyZW50U3R5bGUiOm51bGx9LCJBdXRvU2l6ZSI6MCwiRm9yZWdyb3VuZCI6eyIkaWQiOiI0MTEiLCJDb2xvciI6eyIkaWQiOiI0MT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QxMyIsIlRvcCI6MC4wLCJMZWZ0IjowLjAsIlJpZ2h0IjowLjAsIkJvdHRvbSI6MC4wfSwiUGFkZGluZyI6eyIkaWQiOiI0MTQiLCJUb3AiOjAuMCwiTGVmdCI6MC4wLCJSaWdodCI6MC4wLCJCb3R0b20iOjAuMH0sIkJhY2tncm91bmQiOnsiJGlkIjoiNDE1IiwiQ29sb3IiOnsiJHJlZiI6IjQwOCJ9fSwiSXNWaXNpYmxlIjp0cnVlLCJXaWR0aCI6MC4wLCJIZWlnaHQiOjAuMCwiQm9yZGVyU3R5bGUiOm51bGwsIlBhcmVudFN0eWxlIjpudWxsfSwiRGF0ZUZvcm1hdCI6eyIkaWQiOiI0MTY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DE3IiwiRGF0ZVBhcnRJc1Zpc2libGUiOnRydWUsIlRpbWVQYXJ0SXNWaXNpYmxlIjpmYWxzZX19LCJXZWVrTnVtYmVyaW5nIjp7IiRpZCI6IjQxOCIsIkZvcm1hdCI6MCwiSXNWaXNpYmxlIjpmYWxzZSwiTGFzdEtub3duVmlzaWJpbGl0eVN0YXRlIjpmYWxzZX0sIklzVmlzaWJsZSI6dHJ1ZSwiUGFyZW50U3R5bGUiOm51bGx9LCJEZWZhdWx0U3dpbWxhbmVNaWxlc3RvbmVTdHlsZSI6eyIkaWQiOiI0MTkiLCJUaXRsZVBvc2l0aW9uIjoiUmlnaHQiLCJEYXRlUG9zaXRpb24iOiJMZWZ0IiwiU2hhcGVUeXBlIjoxLCJTaGFwZVNpemUiOjEsIlNwYWNpbmciOjUsIlNoYXBlU3R5bGUiOnsiJGlkIjoiNDIwIiwiTWFyZ2luIjp7IiRpZCI6IjQyMSIsIlRvcCI6MC4wLCJMZWZ0IjowLjAsIlJpZ2h0IjowLjAsIkJvdHRvbSI6MC4wfSwiUGFkZGluZyI6eyIkaWQiOiI0MjIiLCJUb3AiOjAuMCwiTGVmdCI6MC4wLCJSaWdodCI6MC4wLCJCb3R0b20iOjAuMH0sIkJhY2tncm91bmQiOnsiJGlkIjoiNDIzIiwiQ29sb3IiOnsiJGlkIjoiNDI0IiwiQSI6MjU1LCJSIjo2OCwiRyI6MTE0LCJCIjoxOTZ9fSwiSXNWaXNpYmxlIjp0cnVlLCJXaWR0aCI6MTguMCwiSGVpZ2h0IjoyMC4wLCJCb3JkZXJTdHlsZSI6eyIkaWQiOiI0MjUiLCJMaW5lQ29sb3IiOnsiJGlkIjoiNDI2IiwiJHR5cGUiOiJOTFJFLkNvbW1vbi5Eb20uU29saWRDb2xvckJydXNoLCBOTFJFLkNvbW1vbiIsIkNvbG9yIjp7IiRpZCI6IjQyNyIsIkEiOjI1NSwiUiI6MjM0LCJHIjoyMiwiQiI6MzB9fSwiTGluZVdlaWdodCI6MC4wLCJMaW5lVHlwZSI6MCwiUGFyZW50U3R5bGUiOm51bGx9LCJQYXJlbnRTdHlsZSI6bnVsbH0sIlRpdGxlU3R5bGUiOnsiJGlkIjoiNDI4IiwiRm9udFNldHRpbmdzIjp7IiRpZCI6IjQyOSIsIkZvbnRTaXplIjoxMSwiRm9udE5hbWUiOiJDYWxpYnJpIiwiSXNCb2xkIjpmYWxzZSwiSXNJdGFsaWMiOmZhbHNlLCJJc1VuZGVybGluZWQiOmZhbHNlLCJQYXJlbnRTdHlsZSI6bnVsbH0sIkF1dG9TaXplIjowLCJGb3JlZ3JvdW5kIjp7IiRpZCI6IjQzMCIsIkNvbG9yIjp7IiRpZCI6IjQzM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0MzIiLCJUb3AiOjAuMCwiTGVmdCI6MC4wLCJSaWdodCI6MC4wLCJCb3R0b20iOjAuMH0sIlBhZGRpbmciOnsiJGlkIjoiNDMzIiwiVG9wIjowLjAsIkxlZnQiOjAuMCwiUmlnaHQiOjAuMCwiQm90dG9tIjowLjB9LCJCYWNrZ3JvdW5kIjp7IiRpZCI6IjQzNCIsIkNvbG9yIjp7IiRpZCI6IjQzNSIsIkEiOjg5LCJSIjowLCJHIjowLCJCIjowfX0sIklzVmlzaWJsZSI6dHJ1ZSwiV2lkdGgiOjAuMCwiSGVpZ2h0IjowLjAsIkJvcmRlclN0eWxlIjpudWxsLCJQYXJlbnRTdHlsZSI6bnVsbH0sIkRhdGVTdHlsZSI6eyIkaWQiOiI0MzYiLCJGb250U2V0dGluZ3MiOnsiJGlkIjoiNDM3IiwiRm9udFNpemUiOjEwLCJGb250TmFtZSI6IkNhbGlicmkiLCJJc0JvbGQiOmZhbHNlLCJJc0l0YWxpYyI6ZmFsc2UsIklzVW5kZXJsaW5lZCI6ZmFsc2UsIlBhcmVudFN0eWxlIjpudWxsfSwiQXV0b1NpemUiOjAsIkZvcmVncm91bmQiOnsiJGlkIjoiNDM4IiwiQ29sb3IiOnsiJGlkIjoiNDM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0NDAiLCJUb3AiOjAuMCwiTGVmdCI6MC4wLCJSaWdodCI6MC4wLCJCb3R0b20iOjAuMH0sIlBhZGRpbmciOnsiJGlkIjoiNDQxIiwiVG9wIjowLjAsIkxlZnQiOjAuMCwiUmlnaHQiOjAuMCwiQm90dG9tIjowLjB9LCJCYWNrZ3JvdW5kIjp7IiRpZCI6IjQ0MiIsIkNvbG9yIjp7IiRpZCI6IjQ0MyIsIkEiOjg5LCJSIjowLCJHIjowLCJCIjowfX0sIklzVmlzaWJsZSI6dHJ1ZSwiV2lkdGgiOjAuMCwiSGVpZ2h0IjowLjAsIkJvcmRlclN0eWxlIjpudWxsLCJQYXJlbnRTdHlsZSI6bnVsbH0sIkRhdGVGb3JtYXQiOnsiJGlkIjoiNDQ0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Q0NSIsIkRhdGVQYXJ0SXNWaXNpYmxlIjp0cnVlLCJUaW1lUGFydElzVmlzaWJsZSI6ZmFsc2V9fSwiV2Vla051bWJlcmluZyI6eyIkaWQiOiI0NDYiLCJGb3JtYXQiOjAsIklzVmlzaWJsZSI6ZmFsc2UsIkxhc3RLbm93blZpc2liaWxpdHlTdGF0ZSI6ZmFsc2V9LCJJc1Zpc2libGUiOnRydWUsIlBhcmVudFN0eWxlIjpudWxsfSwiRGVmYXVsdFN3aW1sYW5lQWN0aXZpdHlTdHlsZSI6eyIkaWQiOiI0NDciLCJIZWFkZXJTdHlsZSI6eyIkaWQiOiI0NDgiLCJUZXh0U3R5bGUiOnsiJGlkIjoiNDQ5IiwiRm9udFNldHRpbmdzIjp7IiRpZCI6IjQ1MCIsIkZvbnRTaXplIjoxMSwiRm9udE5hbWUiOiJDYWxpYnJpIiwiSXNCb2xkIjpmYWxzZSwiSXNJdGFsaWMiOmZhbHNlLCJJc1VuZGVybGluZWQiOmZhbHNlLCJQYXJlbnRTdHlsZSI6bnVsbH0sIkF1dG9TaXplIjowLCJGb3JlZ3JvdW5kIjp7IiRpZCI6IjQ1MSIsIkNvbG9yIjp7IiRpZCI6IjQ1M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Q1MyIsIlRvcCI6MC4wLCJMZWZ0IjowLjAsIlJpZ2h0IjowLjAsIkJvdHRvbSI6MC4wfSwiUGFkZGluZyI6eyIkaWQiOiI0NTQiLCJUb3AiOjAuMCwiTGVmdCI6MC4wLCJSaWdodCI6MC4wLCJCb3R0b20iOjAuMH0sIkJhY2tncm91bmQiOnsiJGlkIjoiNDU1IiwiQ29sb3IiOnsiJGlkIjoiNDU2IiwiQSI6MCwiUiI6MjU1LCJHIjoyNTUsIkIiOjI1NX19LCJJc1Zpc2libGUiOnRydWUsIldpZHRoIjowLjAsIkhlaWdodCI6MC4wLCJCb3JkZXJTdHlsZSI6bnVsbCwiUGFyZW50U3R5bGUiOm51bGx9LCJSZWN0YW5nbGVTdHlsZSI6eyIkaWQiOiI0NTciLCJNYXJnaW4iOnsiJGlkIjoiNDU4IiwiVG9wIjowLjAsIkxlZnQiOjAuMCwiUmlnaHQiOjAuMCwiQm90dG9tIjowLjB9LCJQYWRkaW5nIjp7IiRpZCI6IjQ1OSIsIlRvcCI6MC4wLCJMZWZ0IjowLjAsIlJpZ2h0IjowLjAsIkJvdHRvbSI6MC4wfSwiQmFja2dyb3VuZCI6eyIkaWQiOiI0NjAiLCJDb2xvciI6eyIkaWQiOiI0NjEiLCJBIjo2MywiUiI6NjgsIkciOjExNCwiQiI6MTk2fX0sIklzVmlzaWJsZSI6dHJ1ZSwiV2lkdGgiOjAuMCwiSGVpZ2h0IjowLjAsIkJvcmRlclN0eWxlIjp7IiRpZCI6IjQ2MiIsIkxpbmVDb2xvciI6eyIkaWQiOiI0NjMiLCIkdHlwZSI6Ik5MUkUuQ29tbW9uLkRvbS5Tb2xpZENvbG9yQnJ1c2gsIE5MUkUuQ29tbW9uIiwiQ29sb3IiOnsiJGlkIjoiNDY0IiwiQSI6MjU1LCJSIjoyNTUsIkciOjAsIkIiOjB9fSwiTGluZVdlaWdodCI6MC4wLCJMaW5lVHlwZSI6MCwiUGFyZW50U3R5bGUiOm51bGx9LCJQYXJlbnRTdHlsZSI6bnVsbH0sIk1hcmdpbiI6eyIkaWQiOiI0NjUiLCJUb3AiOjAuMCwiTGVmdCI6MC4wLCJSaWdodCI6MC4wLCJCb3R0b20iOjAuMH0sIlBhZGRpbmciOnsiJGlkIjoiNDY2IiwiVG9wIjowLjAsIkxlZnQiOjAuMCwiUmlnaHQiOjAuMCwiQm90dG9tIjowLjB9LCJCYWNrZ3JvdW5kIjpudWxsLCJJc1Zpc2libGUiOnRydWUsIldpZHRoIjowLjAsIkhlaWdodCI6MC4wLCJCb3JkZXJTdHlsZSI6bnVsbCwiUGFyZW50U3R5bGUiOm51bGx9LCJCYWNrZ3JvdW5kU3R5bGUiOnsiJGlkIjoiNDY3IiwiTWFyZ2luIjp7IiRpZCI6IjQ2OCIsIlRvcCI6MC4wLCJMZWZ0IjowLjAsIlJpZ2h0IjowLjAsIkJvdHRvbSI6MC4wfSwiUGFkZGluZyI6eyIkaWQiOiI0NjkiLCJUb3AiOjAuMCwiTGVmdCI6MC4wLCJSaWdodCI6MC4wLCJCb3R0b20iOjAuMH0sIkJhY2tncm91bmQiOnsiJGlkIjoiNDcwIiwiQ29sb3IiOnsiJGlkIjoiNDcxIiwiQSI6NTEsIlIiOjE2NSwiRyI6MTY1LCJCIjoxNjV9fSwiSXNWaXNpYmxlIjp0cnVlLCJXaWR0aCI6MC4wLCJIZWlnaHQiOjAuMCwiQm9yZGVyU3R5bGUiOnsiJGlkIjoiNDcyIiwiTGluZUNvbG9yIjp7IiRpZCI6IjQ3MyIsIiR0eXBlIjoiTkxSRS5Db21tb24uRG9tLlNvbGlkQ29sb3JCcnVzaCwgTkxSRS5Db21tb24iLCJDb2xvciI6eyIkaWQiOiI0NzQiLCJBIjoyNTUsIlIiOjIzNCwiRyI6MjIsIkIiOjMwfX0sIkxpbmVXZWlnaHQiOjAuMCwiTGluZVR5cGUiOjAsIlBhcmVudFN0eWxlIjpudWxsfSwiUGFyZW50U3R5bGUiOm51bGx9LCJNYXJnaW4iOnsiJGlkIjoiNDc1IiwiVG9wIjowLjAsIkxlZnQiOjAuMCwiUmlnaHQiOjAuMCwiQm90dG9tIjowLjB9LCJQYWRkaW5nIjp7IiRpZCI6IjQ3NiIsIlRvcCI6MC4wLCJMZWZ0IjowLjAsIlJpZ2h0IjowLjAsIkJvdHRvbSI6MC4wfSwiSXNWaXNpYmxlIjp0cnVlLCJXaWR0aCI6MC4wLCJIZWlnaHQiOjAuMCwiQm9yZGVyU3R5bGUiOm51bGwsIlBhcmVudFN0eWxlIjpudWxsfSwiTWFyZ2luIjp7IiRpZCI6IjQ3NyIsIlRvcCI6MC4wLCJMZWZ0IjowLjAsIlJpZ2h0IjowLjAsIkJvdHRvbSI6MC4wfSwiUGFkZGluZyI6eyIkaWQiOiI0NzgiLCJUb3AiOjAuMCwiTGVmdCI6MC4wLCJSaWdodCI6MC4wLCJCb3R0b20iOjAuMH0sIklzVmlzaWJsZSI6dHJ1ZSwiV2lkdGgiOjAuMCwiSGVpZ2h0IjowLjAsIkJvcmRlclN0eWxlIjp7IiRpZCI6IjQ3OSIsIkxpbmVDb2xvciI6bnVsbCwiTGluZVdlaWdodCI6MC4wLCJMaW5lVHlwZSI6MCwiUGFyZW50U3R5bGUiOm51bGx9LCJQYXJlbnRTdHlsZSI6bnVsbH19LHsiJGlkIjoiNDgwIiwiX2FjdGl2aXRpZXMiOlt7IiRpZCI6IjQ4MSIsIl9yb3dzIjpbeyIkaWQiOiI0ODIiLCJfdGFza3MiOltdLCJfbWlsZXN0b25lcyI6W3siJGlkIjoiNDgzIiwiSWQiOiJiODhjYTVlZi1iMGIyLTRhNzAtOGVhNy04YWE1ZTc1YjVlYzciLCJJbmRleCI6MCwiR3JvdXBJZCI6bnVsbCwiVGl0bGUiOiJGaW5hbCBMaXN0IiwiRGF0ZVRpbWUiOiIyMDIzLTA4LTAxVDIzOjU5OjAwIiwiUGVyY2VudGFnZUNvbXBsZXRlIjpudWxsLCJOb3RlIjpudWxsLCJTdHlsZSI6eyIkaWQiOiI0ODQiLCJUaXRsZVBvc2l0aW9uIjoiQWJvdmUiLCJEYXRlUG9zaXRpb24iOiJCZWxvdyIsIlNoYXBlVHlwZSI6MSwiU2hhcGVTaXplIjoxLCJTcGFjaW5nIjo1LCJTaGFwZVN0eWxlIjp7IiRpZCI6IjQ4NSIsIk1hcmdpbiI6eyIkaWQiOiI0ODYiLCJUb3AiOjAuMCwiTGVmdCI6MC4wLCJSaWdodCI6MC4wLCJCb3R0b20iOjAuMH0sIlBhZGRpbmciOnsiJGlkIjoiNDg3IiwiVG9wIjowLjAsIkxlZnQiOjAuMCwiUmlnaHQiOjAuMCwiQm90dG9tIjowLjB9LCJCYWNrZ3JvdW5kIjp7IiRpZCI6IjQ4OCIsIkNvbG9yIjp7IiRpZCI6IjQ4OSIsIkEiOjI1NSwiUiI6MjM3LCJHIjoxMjUsIkIiOjQ5fX0sIklzVmlzaWJsZSI6dHJ1ZSwiV2lkdGgiOjE4LjAsIkhlaWdodCI6MjAuMCwiQm9yZGVyU3R5bGUiOnsiJGlkIjoiNDkwIiwiTGluZUNvbG9yIjp7IiRpZCI6IjQ5MSIsIiR0eXBlIjoiTkxSRS5Db21tb24uRG9tLlNvbGlkQ29sb3JCcnVzaCwgTkxSRS5Db21tb24iLCJDb2xvciI6eyIkaWQiOiI0OTIiLCJBIjoyNTUsIlIiOjI1NSwiRyI6MCwiQiI6MH19LCJMaW5lV2VpZ2h0IjowLjAsIkxpbmVUeXBlIjowLCJQYXJlbnRTdHlsZSI6bnVsbH0sIlBhcmVudFN0eWxlIjpudWxsfSwiVGl0bGVTdHlsZSI6eyIkaWQiOiI0OTMiLCJGb250U2V0dGluZ3MiOnsiJGlkIjoiNDk0IiwiRm9udFNpemUiOjExLCJGb250TmFtZSI6IkNhbGlicmkiLCJJc0JvbGQiOmZhbHNlLCJJc0l0YWxpYyI6ZmFsc2UsIklzVW5kZXJsaW5lZCI6ZmFsc2UsIlBhcmVudFN0eWxlIjpudWxsfSwiQXV0b1NpemUiOjIsIkZvcmVncm91bmQiOnsiJGlkIjoiNDk1IiwiQ29sb3IiOnsiJGlkIjoiNDk2IiwiQSI6MjU1LCJSIjowLCJHIjowLCJCIjowfX0sIk1heFdpZHRoIjo2My4wLCJNYXhIZWlnaHQiOiJJbmZpbml0eSIsIlNtYXJ0Rm9yZWdyb3VuZElzQWN0aXZlIjpmYWxzZSwiSG9yaXpvbnRhbEFsaWdubWVudCI6MiwiVmVydGljYWxBbGlnbm1lbnQiOjAsIlNtYXJ0Rm9yZWdyb3VuZCI6bnVsbCwiQmFja2dyb3VuZEZpbGxUeXBlIjowLCJNYXJnaW4iOnsiJGlkIjoiNDk3IiwiVG9wIjowLjAsIkxlZnQiOjAuMCwiUmlnaHQiOjAuMCwiQm90dG9tIjowLjB9LCJQYWRkaW5nIjp7IiRpZCI6IjQ5OCIsIlRvcCI6MC4wLCJMZWZ0IjowLjAsIlJpZ2h0IjowLjAsIkJvdHRvbSI6MC4wfSwiQmFja2dyb3VuZCI6eyIkaWQiOiI0OTkiLCJDb2xvciI6eyIkaWQiOiI1MDAiLCJBIjowLCJSIjoyNTUsIkciOjI1NSwiQiI6MjU1fX0sIklzVmlzaWJsZSI6dHJ1ZSwiV2lkdGgiOjAuMCwiSGVpZ2h0IjowLjAsIkJvcmRlclN0eWxlIjpudWxsLCJQYXJlbnRTdHlsZSI6bnVsbH0sIkRhdGVTdHlsZSI6eyIkaWQiOiI1MDEiLCJGb250U2V0dGluZ3MiOnsiJGlkIjoiNTAyIiwiRm9udFNpemUiOjEwLCJGb250TmFtZSI6IkNhbGlicmkiLCJJc0JvbGQiOmZhbHNlLCJJc0l0YWxpYyI6ZmFsc2UsIklzVW5kZXJsaW5lZCI6ZmFsc2UsIlBhcmVudFN0eWxlIjpudWxsfSwiQXV0b1NpemUiOjAsIkZvcmVncm91bmQiOnsiJGlkIjoiNTAzIiwiQ29sb3IiOnsiJGlkIjoiNTA0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1MDUiLCJUb3AiOjAuMCwiTGVmdCI6MC4wLCJSaWdodCI6MC4wLCJCb3R0b20iOjAuMH0sIlBhZGRpbmciOnsiJGlkIjoiNTA2IiwiVG9wIjowLjAsIkxlZnQiOjAuMCwiUmlnaHQiOjAuMCwiQm90dG9tIjowLjB9LCJCYWNrZ3JvdW5kIjp7IiRpZCI6IjUwNyIsIkNvbG9yIjp7IiRpZCI6IjUwOCIsIkEiOjAsIlIiOjI1NSwiRyI6MjU1LCJCIjoyNTV9fSwiSXNWaXNpYmxlIjp0cnVlLCJXaWR0aCI6MC4wLCJIZWlnaHQiOjAuMCwiQm9yZGVyU3R5bGUiOm51bGwsIlBhcmVudFN0eWxlIjpudWxsfSwiRGF0ZUZvcm1hdCI6eyIkaWQiOiI1MDk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TEwIiwiRGF0ZVBhcnRJc1Zpc2libGUiOnRydWUsIlRpbWVQYXJ0SXNWaXNpYmxlIjpmYWxzZX19LCJXZWVrTnVtYmVyaW5nIjp7IiRpZCI6IjUxMSIsIkZvcm1hdCI6MCwiSXNWaXNpYmxlIjpmYWxzZSwiTGFzdEtub3duVmlzaWJpbGl0eVN0YXRlIjpmYWxzZX0sIklzVmlzaWJsZSI6dHJ1ZSwiUGFyZW50U3R5bGUiOm51bGx9LCJIeXBlcmxpbmsiOm51bGwsIkltcG9ydElkIjoiIn1dLCJJZCI6IjAwMDAwMDAwLTAwMDAtMDAwMC0wMDAwLTAwMDAwMDAwMDAwMCIsIklzU2luZ2xlSXRlbVJvdyI6dHJ1ZX1dLCJJbmRleCI6MywiSWQiOiI1ZDY5OTQ4My03ZDI0LTQyMmEtOTZmNi05NGFkNmNmZmNhY2EiLCJIZWFkZXJUZXh0IjoiRmluYWwgbGlzdCIsIklzRGVmYXVsdCI6ZmFsc2UsIlN0eWxlIjp7IiRpZCI6IjUxMiIsIkhlYWRlclN0eWxlIjp7IiRpZCI6IjUxMyIsIlRleHRTdHlsZSI6eyIkaWQiOiI1MTQiLCJGb250U2V0dGluZ3MiOnsiJGlkIjoiNTE1IiwiRm9udFNpemUiOjExLCJGb250TmFtZSI6IkNhbGlicmkiLCJJc0JvbGQiOmZhbHNlLCJJc0l0YWxpYyI6ZmFsc2UsIklzVW5kZXJsaW5lZCI6ZmFsc2UsIlBhcmVudFN0eWxlIjpudWxsfSwiQXV0b1NpemUiOjAsIkZvcmVncm91bmQiOnsiJGlkIjoiNTE2IiwiQ29sb3IiOnsiJGlkIjoiNTE3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NTE4IiwiVG9wIjowLjAsIkxlZnQiOjAuMCwiUmlnaHQiOjAuMCwiQm90dG9tIjowLjB9LCJQYWRkaW5nIjp7IiRpZCI6IjUxOSIsIlRvcCI6MC4wLCJMZWZ0IjowLjAsIlJpZ2h0IjowLjAsIkJvdHRvbSI6MC4wfSwiQmFja2dyb3VuZCI6eyIkaWQiOiI1MjAiLCJDb2xvciI6eyIkaWQiOiI1MjEiLCJBIjowLCJSIjoyNTUsIkciOjI1NSwiQiI6MjU1fX0sIklzVmlzaWJsZSI6dHJ1ZSwiV2lkdGgiOjAuMCwiSGVpZ2h0IjowLjAsIkJvcmRlclN0eWxlIjpudWxsLCJQYXJlbnRTdHlsZSI6bnVsbH0sIlJlY3RhbmdsZVN0eWxlIjp7IiRpZCI6IjUyMiIsIk1hcmdpbiI6eyIkaWQiOiI1MjMiLCJUb3AiOjAuMCwiTGVmdCI6MC4wLCJSaWdodCI6MC4wLCJCb3R0b20iOjAuMH0sIlBhZGRpbmciOnsiJGlkIjoiNTI0IiwiVG9wIjowLjAsIkxlZnQiOjAuMCwiUmlnaHQiOjAuMCwiQm90dG9tIjowLjB9LCJCYWNrZ3JvdW5kIjp7IiRpZCI6IjUyNSIsIkNvbG9yIjp7IiRpZCI6IjUyNiIsIkEiOjYzLCJSIjoxNjYsIkciOjE2NiwiQiI6MTY2fX0sIklzVmlzaWJsZSI6dHJ1ZSwiV2lkdGgiOjAuMCwiSGVpZ2h0IjowLjAsIkJvcmRlclN0eWxlIjp7IiRpZCI6IjUyNyIsIkxpbmVDb2xvciI6eyIkaWQiOiI1MjgiLCIkdHlwZSI6Ik5MUkUuQ29tbW9uLkRvbS5Tb2xpZENvbG9yQnJ1c2gsIE5MUkUuQ29tbW9uIiwiQ29sb3IiOnsiJGlkIjoiNTI5IiwiQSI6MjU1LCJSIjoyNTUsIkciOjAsIkIiOjB9fSwiTGluZVdlaWdodCI6MC4wLCJMaW5lVHlwZSI6MCwiUGFyZW50U3R5bGUiOm51bGx9LCJQYXJlbnRTdHlsZSI6bnVsbH0sIk1hcmdpbiI6eyIkaWQiOiI1MzAiLCJUb3AiOjAuMCwiTGVmdCI6MC4wLCJSaWdodCI6MC4wLCJCb3R0b20iOjAuMH0sIlBhZGRpbmciOnsiJGlkIjoiNTMxIiwiVG9wIjowLjAsIkxlZnQiOjAuMCwiUmlnaHQiOjAuMCwiQm90dG9tIjowLjB9LCJCYWNrZ3JvdW5kIjpudWxsLCJJc1Zpc2libGUiOnRydWUsIldpZHRoIjowLjAsIkhlaWdodCI6MC4wLCJCb3JkZXJTdHlsZSI6bnVsbCwiUGFyZW50U3R5bGUiOm51bGx9LCJCYWNrZ3JvdW5kU3R5bGUiOnsiJGlkIjoiNTMyIiwiTWFyZ2luIjp7IiRpZCI6IjUzMyIsIlRvcCI6MC4wLCJMZWZ0IjowLjAsIlJpZ2h0IjowLjAsIkJvdHRvbSI6MC4wfSwiUGFkZGluZyI6eyIkaWQiOiI1MzQiLCJUb3AiOjAuMCwiTGVmdCI6MC4wLCJSaWdodCI6MC4wLCJCb3R0b20iOjAuMH0sIkJhY2tncm91bmQiOnsiJGlkIjoiNTM1IiwiQ29sb3IiOnsiJHJlZiI6Ijg0In19LCJJc1Zpc2libGUiOnRydWUsIldpZHRoIjowLjAsIkhlaWdodCI6MC4wLCJCb3JkZXJTdHlsZSI6eyIkaWQiOiI1MzYiLCJMaW5lQ29sb3IiOnsiJGlkIjoiNTM3IiwiJHR5cGUiOiJOTFJFLkNvbW1vbi5Eb20uU29saWRDb2xvckJydXNoLCBOTFJFLkNvbW1vbiIsIkNvbG9yIjp7IiRpZCI6IjUzOCIsIkEiOjI1NSwiUiI6MjU1LCJHIjowLCJCIjowfX0sIkxpbmVXZWlnaHQiOjAuMCwiTGluZVR5cGUiOjAsIlBhcmVudFN0eWxlIjpudWxsfSwiUGFyZW50U3R5bGUiOm51bGx9LCJNYXJnaW4iOnsiJGlkIjoiNTM5IiwiVG9wIjowLjAsIkxlZnQiOjAuMCwiUmlnaHQiOjAuMCwiQm90dG9tIjowLjB9LCJQYWRkaW5nIjp7IiRpZCI6IjU0MCIsIlRvcCI6MC4wLCJMZWZ0IjowLjAsIlJpZ2h0IjowLjAsIkJvdHRvbSI6MC4wfSwiSXNWaXNpYmxlIjp0cnVlLCJXaWR0aCI6MC4wLCJIZWlnaHQiOjAuMCwiQm9yZGVyU3R5bGUiOm51bGwsIlBhcmVudFN0eWxlIjpudWxsfX0seyIkaWQiOiI1NDEiLCJfcm93cyI6W3siJGlkIjoiNTQyIiwiX3Rhc2tzIjpbXSwiX21pbGVzdG9uZXMiOlt7IiRpZCI6IjU0MyIsIklkIjoiMDdiOThiY2YtNjc4ZC00NjcxLWFhNjMtZTZjOTBmMDQwMmFhIiwiSW5kZXgiOjEsIkdyb3VwSWQiOm51bGwsIlRpdGxlIjoiUHVibGljIFNpdGUgTGl2ZSIsIkRhdGVUaW1lIjoiMjAyMy0xMS0xNVQyMzo1OTowMCIsIlBlcmNlbnRhZ2VDb21wbGV0ZSI6bnVsbCwiTm90ZSI6bnVsbCwiU3R5bGUiOnsiJGlkIjoiNTQ0IiwiVGl0bGVQb3NpdGlvbiI6IkxlZnQiLCJEYXRlUG9zaXRpb24iOiJMZWZ0IiwiU2hhcGVUeXBlIjoxLCJTaGFwZVNpemUiOjEsIlNwYWNpbmciOjUsIlNoYXBlU3R5bGUiOnsiJGlkIjoiNTQ1IiwiTWFyZ2luIjp7IiRyZWYiOiI0ODYifSwiUGFkZGluZyI6eyIkcmVmIjoiNDg3In0sIkJhY2tncm91bmQiOnsiJGlkIjoiNTQ2IiwiQ29sb3IiOnsiJGlkIjoiNTQ3IiwiQSI6MjU1LCJSIjoyMzcsIkciOjEyNSwiQiI6NDl9fSwiSXNWaXNpYmxlIjp0cnVlLCJXaWR0aCI6MTguMCwiSGVpZ2h0IjoyMC4wLCJCb3JkZXJTdHlsZSI6eyIkaWQiOiI1NDgiLCJMaW5lQ29sb3IiOnsiJHJlZiI6IjQ5MSJ9LCJMaW5lV2VpZ2h0IjowLjAsIkxpbmVUeXBlIjowLCJQYXJlbnRTdHlsZSI6bnVsbH0sIlBhcmVudFN0eWxlIjpudWxsfSwiVGl0bGVTdHlsZSI6eyIkaWQiOiI1NDkiLCJGb250U2V0dGluZ3MiOnsiJGlkIjoiNTUwIiwiRm9udFNpemUiOjExLCJGb250TmFtZSI6IkNhbGlicmkiLCJJc0JvbGQiOmZhbHNlLCJJc0l0YWxpYyI6ZmFsc2UsIklzVW5kZXJsaW5lZCI6ZmFsc2UsIlBhcmVudFN0eWxlIjpudWxsfSwiQXV0b1NpemUiOjAsIkZvcmVncm91bmQiOnsiJGlkIjoiNTUxIiwiQ29sb3IiOnsiJGlkIjoiNTUy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0OTcifSwiUGFkZGluZyI6eyIkcmVmIjoiNDk4In0sIkJhY2tncm91bmQiOnsiJGlkIjoiNTUzIiwiQ29sb3IiOnsiJGlkIjoiNTU0IiwiQSI6MCwiUiI6MjU1LCJHIjoyNTUsIkIiOjI1NX19LCJJc1Zpc2libGUiOnRydWUsIldpZHRoIjowLjAsIkhlaWdodCI6MC4wLCJCb3JkZXJTdHlsZSI6bnVsbCwiUGFyZW50U3R5bGUiOm51bGx9LCJEYXRlU3R5bGUiOnsiJGlkIjoiNTU1IiwiRm9udFNldHRpbmdzIjp7IiRpZCI6IjU1NiIsIkZvbnRTaXplIjoxMCwiRm9udE5hbWUiOiJDYWxpYnJpIiwiSXNCb2xkIjpmYWxzZSwiSXNJdGFsaWMiOmZhbHNlLCJJc1VuZGVybGluZWQiOmZhbHNlLCJQYXJlbnRTdHlsZSI6bnVsbH0sIkF1dG9TaXplIjowLCJGb3JlZ3JvdW5kIjp7IiRpZCI6IjU1NyIsIkNvbG9yIjp7IiRpZCI6IjU1OCIsIkEiOjI1NSwiUiI6NjgsIkciOjg0LCJCIjoxMDZ9fSwiTWF4V2lkdGgiOjIwMC4wLCJNYXhIZWlnaHQiOiJJbmZpbml0eSIsIlNtYXJ0Rm9yZWdyb3VuZElzQWN0aXZlIjpmYWxzZSwiSG9yaXpvbnRhbEFsaWdubWVudCI6MiwiVmVydGljYWxBbGlnbm1lbnQiOjAsIlNtYXJ0Rm9yZWdyb3VuZCI6bnVsbCwiQmFja2dyb3VuZEZpbGxUeXBlIjowLCJNYXJnaW4iOnsiJHJlZiI6IjUwNSJ9LCJQYWRkaW5nIjp7IiRyZWYiOiI1MDYifSwiQmFja2dyb3VuZCI6eyIkaWQiOiI1NTkiLCJDb2xvciI6eyIkaWQiOiI1NjAiLCJBIjowLCJSIjoyNTUsIkciOjI1NSwiQiI6MjU1fX0sIklzVmlzaWJsZSI6dHJ1ZSwiV2lkdGgiOjAuMCwiSGVpZ2h0IjowLjAsIkJvcmRlclN0eWxlIjpudWxsLCJQYXJlbnRTdHlsZSI6bnVsbH0sIkRhdGVGb3JtYXQiOnsiJGlkIjoiNTYx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U2MiIsIkRhdGVQYXJ0SXNWaXNpYmxlIjp0cnVlLCJUaW1lUGFydElzVmlzaWJsZSI6ZmFsc2V9fSwiV2Vla051bWJlcmluZyI6eyIkaWQiOiI1NjMiLCJGb3JtYXQiOjAsIklzVmlzaWJsZSI6ZmFsc2UsIkxhc3RLbm93blZpc2liaWxpdHlTdGF0ZSI6ZmFsc2V9LCJJc1Zpc2libGUiOmZhbHNlLCJQYXJlbnRTdHlsZSI6bnVsbH0sIkh5cGVybGluayI6bnVsbCwiSW1wb3J0SWQiOiIifV0sIklkIjoiMDAwMDAwMDAtMDAwMC0wMDAwLTAwMDAtMDAwMDAwMDAwMDAwIiwiSXNTaW5nbGVJdGVtUm93Ijp0cnVlfV0sIkluZGV4Ijo0LCJJZCI6IjI1MjI5MTAzLTU3OTUtNDM1OC05NTE0LTI4MjFmZDM3ZWE5ZCIsIkhlYWRlclRleHQiOiJOb3RpZmljYXRpb24gbGV0dGVyIiwiSXNEZWZhdWx0IjpmYWxzZSwiU3R5bGUiOnsiJGlkIjoiNTY0IiwiSGVhZGVyU3R5bGUiOnsiJGlkIjoiNTY1IiwiVGV4dFN0eWxlIjp7IiRpZCI6IjU2NiIsIkZvbnRTZXR0aW5ncyI6eyIkaWQiOiI1NjciLCJGb250U2l6ZSI6MTEsIkZvbnROYW1lIjoiQ2FsaWJyaSIsIklzQm9sZCI6ZmFsc2UsIklzSXRhbGljIjpmYWxzZSwiSXNVbmRlcmxpbmVkIjpmYWxzZSwiUGFyZW50U3R5bGUiOm51bGx9LCJBdXRvU2l6ZSI6MCwiRm9yZWdyb3VuZCI6eyIkaWQiOiI1NjgiLCJDb2xvciI6eyIkcmVmIjoiNTE3In19LCJNYXhXaWR0aCI6IkluZmluaXR5IiwiTWF4SGVpZ2h0IjoiSW5maW5pdHkiLCJTbWFydEZvcmVncm91bmRJc0FjdGl2ZSI6ZmFsc2UsIkhvcml6b250YWxBbGlnbm1lbnQiOjAsIlZlcnRpY2FsQWxpZ25tZW50IjowLCJTbWFydEZvcmVncm91bmQiOm51bGwsIkJhY2tncm91bmRGaWxsVHlwZSI6MCwiTWFyZ2luIjp7IiRpZCI6IjU2OSIsIlRvcCI6MC4wLCJMZWZ0IjowLjAsIlJpZ2h0IjowLjAsIkJvdHRvbSI6MC4wfSwiUGFkZGluZyI6eyIkaWQiOiI1NzAiLCJUb3AiOjAuMCwiTGVmdCI6MC4wLCJSaWdodCI6MC4wLCJCb3R0b20iOjAuMH0sIkJhY2tncm91bmQiOnsiJGlkIjoiNTcxIiwiQ29sb3IiOnsiJGlkIjoiNTcyIiwiQSI6MCwiUiI6MjU1LCJHIjoyNTUsIkIiOjI1NX19LCJJc1Zpc2libGUiOnRydWUsIldpZHRoIjowLjAsIkhlaWdodCI6MC4wLCJCb3JkZXJTdHlsZSI6bnVsbCwiUGFyZW50U3R5bGUiOm51bGx9LCJSZWN0YW5nbGVTdHlsZSI6eyIkaWQiOiI1NzMiLCJNYXJnaW4iOnsiJGlkIjoiNTc0IiwiVG9wIjowLjAsIkxlZnQiOjAuMCwiUmlnaHQiOjAuMCwiQm90dG9tIjowLjB9LCJQYWRkaW5nIjp7IiRpZCI6IjU3NSIsIlRvcCI6MC4wLCJMZWZ0IjowLjAsIlJpZ2h0IjowLjAsIkJvdHRvbSI6MC4wfSwiQmFja2dyb3VuZCI6eyIkaWQiOiI1NzYiLCJDb2xvciI6eyIkaWQiOiI1NzciLCJBIjo2MywiUiI6MTY2LCJHIjoxNjYsIkIiOjE2Nn19LCJJc1Zpc2libGUiOnRydWUsIldpZHRoIjowLjAsIkhlaWdodCI6MC4wLCJCb3JkZXJTdHlsZSI6eyIkaWQiOiI1NzgiLCJMaW5lQ29sb3IiOnsiJGlkIjoiNTc5IiwiJHR5cGUiOiJOTFJFLkNvbW1vbi5Eb20uU29saWRDb2xvckJydXNoLCBOTFJFLkNvbW1vbiIsIkNvbG9yIjp7IiRpZCI6IjU4MCIsIkEiOjI1NSwiUiI6MjU1LCJHIjowLCJCIjowfX0sIkxpbmVXZWlnaHQiOjAuMCwiTGluZVR5cGUiOjAsIlBhcmVudFN0eWxlIjpudWxsfSwiUGFyZW50U3R5bGUiOm51bGx9LCJNYXJnaW4iOnsiJGlkIjoiNTgxIiwiVG9wIjowLjAsIkxlZnQiOjAuMCwiUmlnaHQiOjAuMCwiQm90dG9tIjowLjB9LCJQYWRkaW5nIjp7IiRpZCI6IjU4MiIsIlRvcCI6MC4wLCJMZWZ0IjowLjAsIlJpZ2h0IjowLjAsIkJvdHRvbSI6MC4wfSwiQmFja2dyb3VuZCI6bnVsbCwiSXNWaXNpYmxlIjp0cnVlLCJXaWR0aCI6MC4wLCJIZWlnaHQiOjAuMCwiQm9yZGVyU3R5bGUiOm51bGwsIlBhcmVudFN0eWxlIjpudWxsfSwiQmFja2dyb3VuZFN0eWxlIjp7IiRpZCI6IjU4MyIsIk1hcmdpbiI6eyIkaWQiOiI1ODQiLCJUb3AiOjAuMCwiTGVmdCI6MC4wLCJSaWdodCI6MC4wLCJCb3R0b20iOjAuMH0sIlBhZGRpbmciOnsiJGlkIjoiNTg1IiwiVG9wIjowLjAsIkxlZnQiOjAuMCwiUmlnaHQiOjAuMCwiQm90dG9tIjowLjB9LCJCYWNrZ3JvdW5kIjp7IiRpZCI6IjU4NiIsIkNvbG9yIjp7IiRpZCI6IjU4NyIsIkEiOjUxLCJSIjoxNjUsIkciOjE2NSwiQiI6MTY1fX0sIklzVmlzaWJsZSI6dHJ1ZSwiV2lkdGgiOjAuMCwiSGVpZ2h0IjowLjAsIkJvcmRlclN0eWxlIjp7IiRpZCI6IjU4OCIsIkxpbmVDb2xvciI6eyIkaWQiOiI1ODkiLCIkdHlwZSI6Ik5MUkUuQ29tbW9uLkRvbS5Tb2xpZENvbG9yQnJ1c2gsIE5MUkUuQ29tbW9uIiwiQ29sb3IiOnsiJGlkIjoiNTkwIiwiQSI6MjU1LCJSIjoyNTUsIkciOjAsIkIiOjB9fSwiTGluZVdlaWdodCI6MC4wLCJMaW5lVHlwZSI6MCwiUGFyZW50U3R5bGUiOm51bGx9LCJQYXJlbnRTdHlsZSI6bnVsbH0sIk1hcmdpbiI6eyIkaWQiOiI1OTEiLCJUb3AiOjAuMCwiTGVmdCI6MC4wLCJSaWdodCI6MC4wLCJCb3R0b20iOjAuMH0sIlBhZGRpbmciOnsiJGlkIjoiNTkyIiwiVG9wIjowLjAsIkxlZnQiOjAuMCwiUmlnaHQiOjAuMCwiQm90dG9tIjowLjB9LCJJc1Zpc2libGUiOnRydWUsIldpZHRoIjowLjAsIkhlaWdodCI6MC4wLCJCb3JkZXJTdHlsZSI6bnVsbCwiUGFyZW50U3R5bGUiOm51bGx9fSx7IiRpZCI6IjU5MyIsIl9yb3dzIjpbXSwiSW5kZXgiOjEwLCJJZCI6ImYzMzFkZTdiLWVkMTgtNDVkYi1hZWNhLTI0ZDU2MThmODUxYyIsIkhlYWRlclRleHQiOm51bGwsIklzRGVmYXVsdCI6dHJ1ZSwiU3R5bGUiOnsiJGlkIjoiNTk0IiwiSGVhZGVyU3R5bGUiOnsiJGlkIjoiNTk1IiwiVGV4dFN0eWxlIjp7IiRpZCI6IjU5NiIsIkZvbnRTZXR0aW5ncyI6eyIkaWQiOiI1OTciLCJGb250U2l6ZSI6MTEsIkZvbnROYW1lIjoiQ2FsaWJyaSIsIklzQm9sZCI6ZmFsc2UsIklzSXRhbGljIjpmYWxzZSwiSXNVbmRlcmxpbmVkIjpmYWxzZSwiUGFyZW50U3R5bGUiOm51bGx9LCJBdXRvU2l6ZSI6MCwiRm9yZWdyb3VuZCI6eyIkaWQiOiI1OTgiLCJDb2xvciI6eyIkcmVmIjoiNTE3In19LCJNYXhXaWR0aCI6IkluZmluaXR5IiwiTWF4SGVpZ2h0IjoiSW5maW5pdHkiLCJTbWFydEZvcmVncm91bmRJc0FjdGl2ZSI6ZmFsc2UsIkhvcml6b250YWxBbGlnbm1lbnQiOjAsIlZlcnRpY2FsQWxpZ25tZW50IjowLCJTbWFydEZvcmVncm91bmQiOm51bGwsIkJhY2tncm91bmRGaWxsVHlwZSI6MCwiTWFyZ2luIjp7IiRpZCI6IjU5OSIsIlRvcCI6MC4wLCJMZWZ0IjowLjAsIlJpZ2h0IjowLjAsIkJvdHRvbSI6MC4wfSwiUGFkZGluZyI6eyIkaWQiOiI2MDAiLCJUb3AiOjAuMCwiTGVmdCI6MC4wLCJSaWdodCI6MC4wLCJCb3R0b20iOjAuMH0sIkJhY2tncm91bmQiOm51bGwsIklzVmlzaWJsZSI6dHJ1ZSwiV2lkdGgiOjAuMCwiSGVpZ2h0IjowLjAsIkJvcmRlclN0eWxlIjpudWxsLCJQYXJlbnRTdHlsZSI6bnVsbH0sIlJlY3RhbmdsZVN0eWxlIjp7IiRpZCI6IjYwMSIsIk1hcmdpbiI6eyIkaWQiOiI2MDIiLCJUb3AiOjAuMCwiTGVmdCI6MC4wLCJSaWdodCI6MC4wLCJCb3R0b20iOjAuMH0sIlBhZGRpbmciOnsiJGlkIjoiNjAzIiwiVG9wIjowLjAsIkxlZnQiOjAuMCwiUmlnaHQiOjAuMCwiQm90dG9tIjowLjB9LCJCYWNrZ3JvdW5kIjp7IiRpZCI6IjYwNCIsIkNvbG9yIjp7IiRpZCI6IjYwNSIsIkEiOjYzLCJSIjoxNjUsIkciOjE2NSwiQiI6MTY1fX0sIklzVmlzaWJsZSI6dHJ1ZSwiV2lkdGgiOjAuMCwiSGVpZ2h0IjowLjAsIkJvcmRlclN0eWxlIjp7IiRpZCI6IjYwNiIsIkxpbmVDb2xvciI6eyIkaWQiOiI2MDciLCIkdHlwZSI6Ik5MUkUuQ29tbW9uLkRvbS5Tb2xpZENvbG9yQnJ1c2gsIE5MUkUuQ29tbW9uIiwiQ29sb3IiOnsiJGlkIjoiNjA4IiwiQSI6MjU1LCJSIjoyNTUsIkciOjAsIkIiOjB9fSwiTGluZVdlaWdodCI6MC4wLCJMaW5lVHlwZSI6MCwiUGFyZW50U3R5bGUiOm51bGx9LCJQYXJlbnRTdHlsZSI6bnVsbH0sIk1hcmdpbiI6eyIkaWQiOiI2MDkiLCJUb3AiOjAuMCwiTGVmdCI6MC4wLCJSaWdodCI6MC4wLCJCb3R0b20iOjAuMH0sIlBhZGRpbmciOnsiJGlkIjoiNjEwIiwiVG9wIjowLjAsIkxlZnQiOjAuMCwiUmlnaHQiOjAuMCwiQm90dG9tIjowLjB9LCJCYWNrZ3JvdW5kIjpudWxsLCJJc1Zpc2libGUiOnRydWUsIldpZHRoIjowLjAsIkhlaWdodCI6MC4wLCJCb3JkZXJTdHlsZSI6bnVsbCwiUGFyZW50U3R5bGUiOm51bGx9LCJCYWNrZ3JvdW5kU3R5bGUiOnsiJGlkIjoiNjExIiwiTWFyZ2luIjp7IiRpZCI6IjYxMiIsIlRvcCI6MC4wLCJMZWZ0IjowLjAsIlJpZ2h0IjowLjAsIkJvdHRvbSI6MC4wfSwiUGFkZGluZyI6eyIkaWQiOiI2MTMiLCJUb3AiOjAuMCwiTGVmdCI6MC4wLCJSaWdodCI6MC4wLCJCb3R0b20iOjAuMH0sIkJhY2tncm91bmQiOnsiJGlkIjoiNjE0IiwiQ29sb3IiOnsiJHJlZiI6Ijg0In19LCJJc1Zpc2libGUiOnRydWUsIldpZHRoIjowLjAsIkhlaWdodCI6MC4wLCJCb3JkZXJTdHlsZSI6eyIkaWQiOiI2MTUiLCJMaW5lQ29sb3IiOnsiJGlkIjoiNjE2IiwiJHR5cGUiOiJOTFJFLkNvbW1vbi5Eb20uU29saWRDb2xvckJydXNoLCBOTFJFLkNvbW1vbiIsIkNvbG9yIjp7IiRpZCI6IjYxNyIsIkEiOjI1NSwiUiI6MjU1LCJHIjowLCJCIjowfX0sIkxpbmVXZWlnaHQiOjAuMCwiTGluZVR5cGUiOjAsIlBhcmVudFN0eWxlIjpudWxsfSwiUGFyZW50U3R5bGUiOm51bGx9LCJNYXJnaW4iOnsiJGlkIjoiNjE4IiwiVG9wIjowLjAsIkxlZnQiOjAuMCwiUmlnaHQiOjAuMCwiQm90dG9tIjowLjB9LCJQYWRkaW5nIjp7IiRpZCI6IjYxOSIsIlRvcCI6MC4wLCJMZWZ0IjowLjAsIlJpZ2h0IjowLjAsIkJvdHRvbSI6MC4wfSwiSXNWaXNpYmxlIjpmYWxzZSwiV2lkdGgiOjAuMCwiSGVpZ2h0IjowLjAsIkJvcmRlclN0eWxlIjpudWxsLCJQYXJlbnRTdHlsZSI6bnVsbH19XSwiSWQiOiI5ZWI3NjU4NC1iYjMyLTQ1MmUtYWMwNy1mYjI2MzdiYWVhMWEiLCJJbmRleCI6MSwiSGVhZGVyVGV4dCI6IlJlc3VsdCIsIlN0eWxlIjp7IiRpZCI6IjYyMCIsIlN0eWxlSWQiOiIwMDAwMDAwMC0wMDAwLTAwMDAtMDAwMC0wMDAwMDAwMDAwMDAiLCJIZWFkZXJTdHlsZSI6eyIkaWQiOiI2MjEiLCJUZXh0SXNWZXJ0aWNhbCI6dHJ1ZSwiVGV4dFN0eWxlIjp7IiRpZCI6IjYyMiIsIkZvbnRTZXR0aW5ncyI6eyIkaWQiOiI2MjMiLCJGb250U2l6ZSI6MTIsIkZvbnROYW1lIjoiQ2FsaWJyaSIsIklzQm9sZCI6dHJ1ZSwiSXNJdGFsaWMiOmZhbHNlLCJJc1VuZGVybGluZWQiOmZhbHNlLCJQYXJlbnRTdHlsZSI6bnVsbH0sIkF1dG9TaXplIjowLCJGb3JlZ3JvdW5kIjp7IiRpZCI6IjYyNCIsIkNvbG9yIjp7IiRpZCI6IjYyNSIsIkEiOjI1NSwiUiI6MjU1LCJHIjoyNTUsIkIiOjI1NX19LCJNYXhXaWR0aCI6MC4wLCJNYXhIZWlnaHQiOjAuMCwiU21hcnRGb3JlZ3JvdW5kSXNBY3RpdmUiOmZhbHNlLCJIb3Jpem9udGFsQWxpZ25tZW50IjowLCJWZXJ0aWNhbEFsaWdubWVudCI6MCwiU21hcnRGb3JlZ3JvdW5kIjpudWxsLCJCYWNrZ3JvdW5kRmlsbFR5cGUiOjAsIk1hcmdpbiI6eyIkaWQiOiI2MjYiLCJUb3AiOjAuMCwiTGVmdCI6MC4wLCJSaWdodCI6MC4wLCJCb3R0b20iOjAuMH0sIlBhZGRpbmciOnsiJGlkIjoiNjI3IiwiVG9wIjowLjAsIkxlZnQiOjAuMCwiUmlnaHQiOjAuMCwiQm90dG9tIjowLjB9LCJCYWNrZ3JvdW5kIjpudWxsLCJJc1Zpc2libGUiOmZhbHNlLCJXaWR0aCI6MC4wLCJIZWlnaHQiOjAuMCwiQm9yZGVyU3R5bGUiOm51bGwsIlBhcmVudFN0eWxlIjpudWxsfSwiUmVjdGFuZ2xlU3R5bGUiOnsiJGlkIjoiNjI4IiwiTWFyZ2luIjp7IiRpZCI6IjYyOSIsIlRvcCI6MC4wLCJMZWZ0IjowLjAsIlJpZ2h0IjowLjAsIkJvdHRvbSI6MC4wfSwiUGFkZGluZyI6eyIkaWQiOiI2MzAiLCJUb3AiOjAuMCwiTGVmdCI6MC4wLCJSaWdodCI6MC4wLCJCb3R0b20iOjAuMH0sIkJhY2tncm91bmQiOnsiJGlkIjoiNjMxIiwiQ29sb3IiOnsiJGlkIjoiNjMyIiwiQSI6MjU1LCJSIjoyMzcsIkciOjEyNSwiQiI6NDl9fSwiSXNWaXNpYmxlIjpmYWxzZSwiV2lkdGgiOjAuMCwiSGVpZ2h0IjowLjAsIkJvcmRlclN0eWxlIjp7IiRpZCI6IjYzMyIsIkxpbmVDb2xvciI6eyIkcmVmIjoiMzI3In0sIkxpbmVXZWlnaHQiOjAuMCwiTGluZVR5cGUiOjAsIlBhcmVudFN0eWxlIjpudWxsfSwiUGFyZW50U3R5bGUiOm51bGx9LCJNYXJnaW4iOnsiJGlkIjoiNjM0IiwiVG9wIjowLjAsIkxlZnQiOjAuMCwiUmlnaHQiOjAuMCwiQm90dG9tIjowLjB9LCJQYWRkaW5nIjp7IiRpZCI6IjYzNSIsIlRvcCI6MC4wLCJMZWZ0IjowLjAsIlJpZ2h0IjowLjAsIkJvdHRvbSI6MC4wfSwiQmFja2dyb3VuZCI6bnVsbCwiSXNWaXNpYmxlIjp0cnVlLCJXaWR0aCI6MC4wLCJIZWlnaHQiOjAuMCwiQm9yZGVyU3R5bGUiOm51bGwsIlBhcmVudFN0eWxlIjpudWxsfSwiQmFja2dyb3VuZFN0eWxlIjp7IiRpZCI6IjYzNiIsIk1hcmdpbiI6eyIkaWQiOiI2MzciLCJUb3AiOjAuMCwiTGVmdCI6MC4wLCJSaWdodCI6MC4wLCJCb3R0b20iOjAuMH0sIlBhZGRpbmciOnsiJGlkIjoiNjM4IiwiVG9wIjowLjAsIkxlZnQiOjAuMCwiUmlnaHQiOjAuMCwiQm90dG9tIjowLjB9LCJCYWNrZ3JvdW5kIjp7IiRpZCI6IjYzOSIsIkNvbG9yIjp7IiRpZCI6IjY0MCIsIkEiOjUxLCJSIjoxNjUsIkciOjE2NSwiQiI6MTY1fX0sIklzVmlzaWJsZSI6dHJ1ZSwiV2lkdGgiOjAuMCwiSGVpZ2h0IjowLjAsIkJvcmRlclN0eWxlIjp7IiRpZCI6IjY0MSIsIkxpbmVDb2xvciI6eyIkcmVmIjoiMzM3In0sIkxpbmVXZWlnaHQiOjAuMCwiTGluZVR5cGUiOjAsIlBhcmVudFN0eWxlIjpudWxsfSwiUGFyZW50U3R5bGUiOm51bGx9LCJJc0Fib3ZlVGltZWJhbmQiOnRydWUsIlNwYWNpbmciOjUsIkRlZmF1bHRTd2ltbGFuZVRhc2tTdHlsZSI6eyIkaWQiOiI2NDIiLCIkdHlwZSI6Ik5MUkUuQ29tbW9uLkRvbS5TdHlsZXMuRXhwbGljaXRTZXRhYmxlVGFza1N0eWxlLCBOTFJFLkNvbW1vbiIsIlNoYXBlIjowLCJTaGFwZVRoaWNrbmVzcyI6MSwiRHVyYXRpb25Gb3JtYXQiOjAsIkluY2x1ZGVOb25Xb3JraW5nRGF5c0luRHVyYXRpb24iOmZhbHNlLCJQZXJjZW50YWdlQ29tcGxldGVTdHlsZSI6eyIkaWQiOiI2NDMiLCJGb250U2V0dGluZ3MiOnsiJGlkIjoiNjQ0IiwiRm9udFNpemUiOjEwLCJGb250TmFtZSI6IkNhbGlicmkiLCJJc0JvbGQiOmZhbHNlLCJJc0l0YWxpYyI6ZmFsc2UsIklzVW5kZXJsaW5lZCI6ZmFsc2UsIlBhcmVudFN0eWxlIjpudWxsfSwiQXV0b1NpemUiOjAsIkZvcmVncm91bmQiOnsiJGlkIjoiNjQ1IiwiQ29sb3IiOnsiJGlkIjoiNjQ2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2NDciLCJUb3AiOjAuMCwiTGVmdCI6MC4wLCJSaWdodCI6MC4wLCJCb3R0b20iOjAuMH0sIlBhZGRpbmciOnsiJGlkIjoiNjQ4IiwiVG9wIjowLjAsIkxlZnQiOjAuMCwiUmlnaHQiOjAuMCwiQm90dG9tIjowLjB9LCJCYWNrZ3JvdW5kIjp7IiRpZCI6IjY0OSIsIkNvbG9yIjp7IiRpZCI6IjY1MCIsIkEiOjg5LCJSIjowLCJHIjowLCJCIjowfX0sIklzVmlzaWJsZSI6dHJ1ZSwiV2lkdGgiOjAuMCwiSGVpZ2h0IjowLjAsIkJvcmRlclN0eWxlIjpudWxsLCJQYXJlbnRTdHlsZSI6bnVsbH0sIkR1cmF0aW9uU3R5bGUiOnsiJGlkIjoiNjUxIiwiRm9udFNldHRpbmdzIjp7IiRpZCI6IjY1MiIsIkZvbnRTaXplIjoxMCwiRm9udE5hbWUiOiJDYWxpYnJpIiwiSXNCb2xkIjpmYWxzZSwiSXNJdGFsaWMiOmZhbHNlLCJJc1VuZGVybGluZWQiOmZhbHNlLCJQYXJlbnRTdHlsZSI6bnVsbH0sIkF1dG9TaXplIjowLCJGb3JlZ3JvdW5kIjp7IiRpZCI6IjY1MyIsIkNvbG9yIjp7IiRpZCI6IjY1N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Y1NSIsIlRvcCI6MC4wLCJMZWZ0IjowLjAsIlJpZ2h0IjowLjAsIkJvdHRvbSI6MC4wfSwiUGFkZGluZyI6eyIkaWQiOiI2NTYiLCJUb3AiOjAuMCwiTGVmdCI6MC4wLCJSaWdodCI6MC4wLCJCb3R0b20iOjAuMH0sIkJhY2tncm91bmQiOnsiJGlkIjoiNjU3IiwiQ29sb3IiOnsiJHJlZiI6IjY1MCJ9fSwiSXNWaXNpYmxlIjp0cnVlLCJXaWR0aCI6MC4wLCJIZWlnaHQiOjAuMCwiQm9yZGVyU3R5bGUiOm51bGwsIlBhcmVudFN0eWxlIjpudWxsfSwiSG9yaXpvbnRhbENvbm5lY3RvclN0eWxlIjp7IiRpZCI6IjY1OCIsIkxpbmVDb2xvciI6eyIkaWQiOiI2NTkiLCIkdHlwZSI6Ik5MUkUuQ29tbW9uLkRvbS5Tb2xpZENvbG9yQnJ1c2gsIE5MUkUuQ29tbW9uIiwiQ29sb3IiOnsiJGlkIjoiNjYwIiwiQSI6MjU1LCJSIjoyMDQsIkciOjIwNCwiQiI6MjA0fX0sIkxpbmVXZWlnaHQiOjEuMCwiTGluZVR5cGUiOjAsIlBhcmVudFN0eWxlIjpudWxsfSwiVmVydGljYWxDb25uZWN0b3JTdHlsZSI6eyIkaWQiOiI2NjEiLCJMaW5lQ29sb3IiOnsiJGlkIjoiNjYyIiwiJHR5cGUiOiJOTFJFLkNvbW1vbi5Eb20uU29saWRDb2xvckJydXNoLCBOTFJFLkNvbW1vbiIsIkNvbG9yIjp7IiRpZCI6IjY2MyIsIkEiOjI1NSwiUiI6MjA0LCJHIjoyMDQsIkIiOjIwNH19LCJMaW5lV2VpZ2h0IjowLjAsIkxpbmVUeXBlIjowLCJQYXJlbnRTdHlsZSI6bnVsbH0sIk1hcmdpbiI6bnVsbCwiU3RhcnREYXRlUG9zaXRpb24iOjQsIkVuZERhdGVQb3NpdGlvbiI6NCwiRGF0ZUlzVmlzaWJsZSI6dHJ1ZSwiVGl0bGVQb3NpdGlvbiI6MiwiRHVyYXRpb25Qb3NpdGlvbiI6NiwiUGVyY2VudGFnZUNvbXBsZXRlZFBvc2l0aW9uIjo2LCJTcGFjaW5nIjo1LCJJc0JlbG93VGltZWJhbmQiOnRydWUsIlBlcmNlbnRhZ2VDb21wbGV0ZVNoYXBlT3BhY2l0eSI6MzUsIlNoYXBlU3R5bGUiOnsiJGlkIjoiNjY0IiwiTWFyZ2luIjp7IiRpZCI6IjY2NSIsIlRvcCI6MC4wLCJMZWZ0Ijo0LjAsIlJpZ2h0Ijo0LjAsIkJvdHRvbSI6MC4wfSwiUGFkZGluZyI6eyIkaWQiOiI2NjYiLCJUb3AiOjAuMCwiTGVmdCI6MC4wLCJSaWdodCI6MC4wLCJCb3R0b20iOjAuMH0sIkJhY2tncm91bmQiOnsiJGlkIjoiNjY3IiwiQ29sb3IiOnsiJGlkIjoiNjY4IiwiQSI6MjU1LCJSIjoyMzcsIkciOjEyNSwiQiI6NDl9fSwiSXNWaXNpYmxlIjp0cnVlLCJXaWR0aCI6MC4wLCJIZWlnaHQiOjE2LjAsIkJvcmRlclN0eWxlIjp7IiRpZCI6IjY2OSIsIkxpbmVDb2xvciI6eyIkaWQiOiI2NzAiLCIkdHlwZSI6Ik5MUkUuQ29tbW9uLkRvbS5Tb2xpZENvbG9yQnJ1c2gsIE5MUkUuQ29tbW9uIiwiQ29sb3IiOnsiJGlkIjoiNjcxIiwiQSI6MjU1LCJSIjoyMzQsIkciOjIyLCJCIjozMH19LCJMaW5lV2VpZ2h0IjowLjAsIkxpbmVUeXBlIjowLCJQYXJlbnRTdHlsZSI6bnVsbH0sIlBhcmVudFN0eWxlIjpudWxsfSwiVGl0bGVTdHlsZSI6eyIkaWQiOiI2NzIiLCJGb250U2V0dGluZ3MiOnsiJGlkIjoiNjczIiwiRm9udFNpemUiOjExLCJGb250TmFtZSI6IkNhbGlicmkiLCJJc0JvbGQiOmZhbHNlLCJJc0l0YWxpYyI6ZmFsc2UsIklzVW5kZXJsaW5lZCI6ZmFsc2UsIlBhcmVudFN0eWxlIjpudWxsfSwiQXV0b1NpemUiOjAsIkZvcmVncm91bmQiOnsiJGlkIjoiNjc0IiwiQ29sb3IiOnsiJGlkIjoiNjc1IiwiQSI6MjU1LCJSIjowLCJHIjowLCJCIjowfX0sIk1heFdpZHRoIjo5NjAuMCwiTWF4SGVpZ2h0IjoiSW5maW5pdHkiLCJTbWFydEZvcmVncm91bmRJc0FjdGl2ZSI6ZmFsc2UsIkhvcml6b250YWxBbGlnbm1lbnQiOjEsIlZlcnRpY2FsQWxpZ25tZW50IjowLCJTbWFydEZvcmVncm91bmQiOm51bGwsIkJhY2tncm91bmRGaWxsVHlwZSI6MCwiTWFyZ2luIjp7IiRpZCI6IjY3NiIsIlRvcCI6MC4wLCJMZWZ0IjowLjAsIlJpZ2h0IjowLjAsIkJvdHRvbSI6MC4wfSwiUGFkZGluZyI6eyIkaWQiOiI2NzciLCJUb3AiOjAuMCwiTGVmdCI6MC4wLCJSaWdodCI6MC4wLCJCb3R0b20iOjAuMH0sIkJhY2tncm91bmQiOnsiJGlkIjoiNjc4IiwiQ29sb3IiOnsiJHJlZiI6IjY1MCJ9fSwiSXNWaXNpYmxlIjp0cnVlLCJXaWR0aCI6MC4wLCJIZWlnaHQiOjAuMCwiQm9yZGVyU3R5bGUiOm51bGwsIlBhcmVudFN0eWxlIjpudWxsfSwiRGF0ZVN0eWxlIjp7IiRpZCI6IjY3OSIsIkZvbnRTZXR0aW5ncyI6eyIkaWQiOiI2ODAiLCJGb250U2l6ZSI6MTAsIkZvbnROYW1lIjoiQ2FsaWJyaSIsIklzQm9sZCI6ZmFsc2UsIklzSXRhbGljIjpmYWxzZSwiSXNVbmRlcmxpbmVkIjpmYWxzZSwiUGFyZW50U3R5bGUiOm51bGx9LCJBdXRvU2l6ZSI6MCwiRm9yZWdyb3VuZCI6eyIkaWQiOiI2ODEiLCJDb2xvciI6eyIkaWQiOiI2OD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Y4MyIsIlRvcCI6MC4wLCJMZWZ0IjowLjAsIlJpZ2h0IjowLjAsIkJvdHRvbSI6MC4wfSwiUGFkZGluZyI6eyIkaWQiOiI2ODQiLCJUb3AiOjAuMCwiTGVmdCI6MC4wLCJSaWdodCI6MC4wLCJCb3R0b20iOjAuMH0sIkJhY2tncm91bmQiOnsiJGlkIjoiNjg1IiwiQ29sb3IiOnsiJHJlZiI6IjY1MCJ9fSwiSXNWaXNpYmxlIjp0cnVlLCJXaWR0aCI6MC4wLCJIZWlnaHQiOjAuMCwiQm9yZGVyU3R5bGUiOm51bGwsIlBhcmVudFN0eWxlIjpudWxsfSwiRGF0ZUZvcm1hdCI6eyIkaWQiOiI2OD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g3IiwiRm9ybWF0IjowLCJJc1Zpc2libGUiOmZhbHNlLCJMYXN0S25vd25WaXNpYmlsaXR5U3RhdGUiOmZhbHNlfSwiSXNWaXNpYmxlIjp0cnVlLCJQYXJlbnRTdHlsZSI6bnVsbCwiX2V4cGxpY2l0bHlTZXQiOnsiJGlkIjoiNjg4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Y4OSIsIlNoYXBlIjoxLCJDb25uZWN0b3JNYXJnaW4iOnsiJGlkIjoiNjkwIiwiVG9wIjowLjAsIkxlZnQiOjIuMCwiUmlnaHQiOjIuMCwiQm90dG9tIjowLjB9LCJDb25uZWN0b3JTdHlsZSI6eyIkaWQiOiI2OTEiLCJMaW5lQ29sb3IiOnsiJGlkIjoiNjkyIiwiJHR5cGUiOiJOTFJFLkNvbW1vbi5Eb20uU29saWRDb2xvckJydXNoLCBOTFJFLkNvbW1vbiIsIkNvbG9yIjp7IiRpZCI6IjY5MyIsIkEiOjEyNywiUiI6NzksIkciOjEyOSwiQiI6MTg5fX0sIkxpbmVXZWlnaHQiOjEuMCwiTGluZVR5cGUiOjAsIlBhcmVudFN0eWxlIjpudWxsfSwiSXNCZWxvd1RpbWViYW5kIjp0cnVlLCJQb3NpdGlvbk9uVGFzayI6MSwiSGlkZURhdGUiOmZhbHNlLCJTaGFwZVNpemUiOjEsIlNwYWNpbmciOjEuMCwiUGFkZGluZyI6eyIkaWQiOiI2OTQiLCJUb3AiOjcuMCwiTGVmdCI6My4wLCJSaWdodCI6MC4wLCJCb3R0b20iOjIuMH0sIlNoYXBlU3R5bGUiOnsiJGlkIjoiNjk1IiwiTWFyZ2luIjp7IiRpZCI6IjY5NiIsIlRvcCI6MC4wLCJMZWZ0IjowLjAsIlJpZ2h0IjowLjAsIkJvdHRvbSI6MC4wfSwiUGFkZGluZyI6eyIkaWQiOiI2OTciLCJUb3AiOjAuMCwiTGVmdCI6MC4wLCJSaWdodCI6MC4wLCJCb3R0b20iOjAuMH0sIkJhY2tncm91bmQiOnsiJGlkIjoiNjk4IiwiQ29sb3IiOnsiJGlkIjoiNjk5IiwiQSI6MjU1LCJSIjoyMzcsIkciOjEyNSwiQiI6NDl9fSwiSXNWaXNpYmxlIjp0cnVlLCJXaWR0aCI6MTguMCwiSGVpZ2h0IjoyMC4wLCJCb3JkZXJTdHlsZSI6eyIkaWQiOiI3MDAiLCJMaW5lQ29sb3IiOnsiJGlkIjoiNzAxIiwiJHR5cGUiOiJOTFJFLkNvbW1vbi5Eb20uU29saWRDb2xvckJydXNoLCBOTFJFLkNvbW1vbiIsIkNvbG9yIjp7IiRpZCI6IjcwMiIsIkEiOjI1NSwiUiI6MjM0LCJHIjoyMiwiQiI6MzB9fSwiTGluZVdlaWdodCI6MC4wLCJMaW5lVHlwZSI6MCwiUGFyZW50U3R5bGUiOm51bGx9LCJQYXJlbnRTdHlsZSI6bnVsbH0sIlRpdGxlU3R5bGUiOnsiJGlkIjoiNzAzIiwiRm9udFNldHRpbmdzIjp7IiRpZCI6IjcwNCIsIkZvbnRTaXplIjoxMSwiRm9udE5hbWUiOiJDYWxpYnJpIiwiSXNCb2xkIjpmYWxzZSwiSXNJdGFsaWMiOmZhbHNlLCJJc1VuZGVybGluZWQiOmZhbHNlLCJQYXJlbnRTdHlsZSI6bnVsbH0sIkF1dG9TaXplIjowLCJGb3JlZ3JvdW5kIjp7IiRpZCI6IjcwNSIsIkNvbG9yIjp7IiRpZCI6IjcwN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3MDciLCJUb3AiOjAuMCwiTGVmdCI6MC4wLCJSaWdodCI6MC4wLCJCb3R0b20iOjAuMH0sIlBhZGRpbmciOnsiJGlkIjoiNzA4IiwiVG9wIjowLjAsIkxlZnQiOjAuMCwiUmlnaHQiOjAuMCwiQm90dG9tIjowLjB9LCJCYWNrZ3JvdW5kIjp7IiRpZCI6IjcwOSIsIkNvbG9yIjp7IiRpZCI6IjcxMCIsIkEiOjg5LCJSIjowLCJHIjowLCJCIjowfX0sIklzVmlzaWJsZSI6dHJ1ZSwiV2lkdGgiOjAuMCwiSGVpZ2h0IjowLjAsIkJvcmRlclN0eWxlIjpudWxsLCJQYXJlbnRTdHlsZSI6bnVsbH0sIkRhdGVTdHlsZSI6eyIkaWQiOiI3MTEiLCJGb250U2V0dGluZ3MiOnsiJGlkIjoiNzEyIiwiRm9udFNpemUiOjEwLCJGb250TmFtZSI6IkNhbGlicmkiLCJJc0JvbGQiOmZhbHNlLCJJc0l0YWxpYyI6ZmFsc2UsIklzVW5kZXJsaW5lZCI6ZmFsc2UsIlBhcmVudFN0eWxlIjpudWxsfSwiQXV0b1NpemUiOjAsIkZvcmVncm91bmQiOnsiJGlkIjoiNzEzIiwiQ29sb3IiOnsiJGlkIjoiNzE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MTUiLCJUb3AiOjAuMCwiTGVmdCI6MC4wLCJSaWdodCI6MC4wLCJCb3R0b20iOjAuMH0sIlBhZGRpbmciOnsiJGlkIjoiNzE2IiwiVG9wIjowLjAsIkxlZnQiOjAuMCwiUmlnaHQiOjAuMCwiQm90dG9tIjowLjB9LCJCYWNrZ3JvdW5kIjp7IiRpZCI6IjcxNyIsIkNvbG9yIjp7IiRyZWYiOiI3MTAifX0sIklzVmlzaWJsZSI6dHJ1ZSwiV2lkdGgiOjAuMCwiSGVpZ2h0IjowLjAsIkJvcmRlclN0eWxlIjpudWxsLCJQYXJlbnRTdHlsZSI6bnVsbH0sIkRhdGVGb3JtYXQiOnsiJGlkIjoiNzE4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cxOSIsIkRhdGVQYXJ0SXNWaXNpYmxlIjp0cnVlLCJUaW1lUGFydElzVmlzaWJsZSI6ZmFsc2V9fSwiV2Vla051bWJlcmluZyI6eyIkaWQiOiI3MjAiLCJGb3JtYXQiOjAsIklzVmlzaWJsZSI6ZmFsc2UsIkxhc3RLbm93blZpc2liaWxpdHlTdGF0ZSI6ZmFsc2V9LCJJc1Zpc2libGUiOnRydWUsIlBhcmVudFN0eWxlIjpudWxsfSwiRGVmYXVsdFN3aW1sYW5lTWlsZXN0b25lU3R5bGUiOnsiJGlkIjoiNzIxIiwiVGl0bGVQb3NpdGlvbiI6IkxlZnQiLCJEYXRlUG9zaXRpb24iOiJMZWZ0IiwiU2hhcGVUeXBlIjoxLCJTaGFwZVNpemUiOjEsIlNwYWNpbmciOjUsIlNoYXBlU3R5bGUiOnsiJGlkIjoiNzIyIiwiTWFyZ2luIjp7IiRpZCI6IjcyMyIsIlRvcCI6MC4wLCJMZWZ0IjowLjAsIlJpZ2h0IjowLjAsIkJvdHRvbSI6MC4wfSwiUGFkZGluZyI6eyIkaWQiOiI3MjQiLCJUb3AiOjAuMCwiTGVmdCI6MC4wLCJSaWdodCI6MC4wLCJCb3R0b20iOjAuMH0sIkJhY2tncm91bmQiOnsiJGlkIjoiNzI1IiwiQ29sb3IiOnsiJGlkIjoiNzI2IiwiQSI6MjU1LCJSIjoyMzcsIkciOjEyNSwiQiI6NDl9fSwiSXNWaXNpYmxlIjp0cnVlLCJXaWR0aCI6MTguMCwiSGVpZ2h0IjoyMC4wLCJCb3JkZXJTdHlsZSI6eyIkaWQiOiI3MjciLCJMaW5lQ29sb3IiOnsiJGlkIjoiNzI4IiwiJHR5cGUiOiJOTFJFLkNvbW1vbi5Eb20uU29saWRDb2xvckJydXNoLCBOTFJFLkNvbW1vbiIsIkNvbG9yIjp7IiRpZCI6IjcyOSIsIkEiOjI1NSwiUiI6MjM0LCJHIjoyMiwiQiI6MzB9fSwiTGluZVdlaWdodCI6MC4wLCJMaW5lVHlwZSI6MCwiUGFyZW50U3R5bGUiOm51bGx9LCJQYXJlbnRTdHlsZSI6bnVsbH0sIlRpdGxlU3R5bGUiOnsiJGlkIjoiNzMwIiwiRm9udFNldHRpbmdzIjp7IiRpZCI6IjczMSIsIkZvbnRTaXplIjoxMSwiRm9udE5hbWUiOiJDYWxpYnJpIiwiSXNCb2xkIjpmYWxzZSwiSXNJdGFsaWMiOmZhbHNlLCJJc1VuZGVybGluZWQiOmZhbHNlLCJQYXJlbnRTdHlsZSI6bnVsbH0sIkF1dG9TaXplIjowLCJGb3JlZ3JvdW5kIjp7IiRpZCI6IjczMiIsIkNvbG9yIjp7IiRpZCI6IjczMy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3MzQiLCJUb3AiOjAuMCwiTGVmdCI6MC4wLCJSaWdodCI6MC4wLCJCb3R0b20iOjAuMH0sIlBhZGRpbmciOnsiJGlkIjoiNzM1IiwiVG9wIjowLjAsIkxlZnQiOjAuMCwiUmlnaHQiOjAuMCwiQm90dG9tIjowLjB9LCJCYWNrZ3JvdW5kIjp7IiRpZCI6IjczNiIsIkNvbG9yIjp7IiRpZCI6IjczNyIsIkEiOjAsIlIiOjI1NSwiRyI6MjU1LCJCIjoyNTV9fSwiSXNWaXNpYmxlIjp0cnVlLCJXaWR0aCI6MC4wLCJIZWlnaHQiOjAuMCwiQm9yZGVyU3R5bGUiOm51bGwsIlBhcmVudFN0eWxlIjpudWxsfSwiRGF0ZVN0eWxlIjp7IiRpZCI6IjczOCIsIkZvbnRTZXR0aW5ncyI6eyIkaWQiOiI3MzkiLCJGb250U2l6ZSI6MTAsIkZvbnROYW1lIjoiQ2FsaWJyaSIsIklzQm9sZCI6ZmFsc2UsIklzSXRhbGljIjpmYWxzZSwiSXNVbmRlcmxpbmVkIjpmYWxzZSwiUGFyZW50U3R5bGUiOm51bGx9LCJBdXRvU2l6ZSI6MCwiRm9yZWdyb3VuZCI6eyIkaWQiOiI3NDAiLCJDb2xvciI6eyIkaWQiOiI3NDE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c0MiIsIlRvcCI6MC4wLCJMZWZ0IjowLjAsIlJpZ2h0IjowLjAsIkJvdHRvbSI6MC4wfSwiUGFkZGluZyI6eyIkaWQiOiI3NDMiLCJUb3AiOjAuMCwiTGVmdCI6MC4wLCJSaWdodCI6MC4wLCJCb3R0b20iOjAuMH0sIkJhY2tncm91bmQiOnsiJGlkIjoiNzQ0IiwiQ29sb3IiOnsiJGlkIjoiNzQ1IiwiQSI6MCwiUiI6MjU1LCJHIjoyNTUsIkIiOjI1NX19LCJJc1Zpc2libGUiOnRydWUsIldpZHRoIjowLjAsIkhlaWdodCI6MC4wLCJCb3JkZXJTdHlsZSI6bnVsbCwiUGFyZW50U3R5bGUiOm51bGx9LCJEYXRlRm9ybWF0Ijp7IiRpZCI6Ijc0Ni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3NDciLCJEYXRlUGFydElzVmlzaWJsZSI6dHJ1ZSwiVGltZVBhcnRJc1Zpc2libGUiOmZhbHNlfX0sIldlZWtOdW1iZXJpbmciOnsiJGlkIjoiNzQ4IiwiRm9ybWF0IjowLCJJc1Zpc2libGUiOmZhbHNlLCJMYXN0S25vd25WaXNpYmlsaXR5U3RhdGUiOmZhbHNlfSwiSXNWaXNpYmxlIjp0cnVlLCJQYXJlbnRTdHlsZSI6bnVsbH0sIkRlZmF1bHRTd2ltbGFuZUFjdGl2aXR5U3R5bGUiOnsiJGlkIjoiNzQ5IiwiSGVhZGVyU3R5bGUiOnsiJGlkIjoiNzUwIiwiVGV4dFN0eWxlIjp7IiRpZCI6Ijc1MSIsIkZvbnRTZXR0aW5ncyI6eyIkaWQiOiI3NTIiLCJGb250U2l6ZSI6MTEsIkZvbnROYW1lIjoiQ2FsaWJyaSIsIklzQm9sZCI6ZmFsc2UsIklzSXRhbGljIjpmYWxzZSwiSXNVbmRlcmxpbmVkIjpmYWxzZSwiUGFyZW50U3R5bGUiOm51bGx9LCJBdXRvU2l6ZSI6MCwiRm9yZWdyb3VuZCI6eyIkaWQiOiI3NTMiLCJDb2xvciI6eyIkaWQiOiI3NTQ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3NTUiLCJUb3AiOjAuMCwiTGVmdCI6MC4wLCJSaWdodCI6MC4wLCJCb3R0b20iOjAuMH0sIlBhZGRpbmciOnsiJGlkIjoiNzU2IiwiVG9wIjowLjAsIkxlZnQiOjAuMCwiUmlnaHQiOjAuMCwiQm90dG9tIjowLjB9LCJCYWNrZ3JvdW5kIjp7IiRpZCI6Ijc1NyIsIkNvbG9yIjp7IiRpZCI6Ijc1OCIsIkEiOjAsIlIiOjI1NSwiRyI6MjU1LCJCIjoyNTV9fSwiSXNWaXNpYmxlIjp0cnVlLCJXaWR0aCI6MC4wLCJIZWlnaHQiOjAuMCwiQm9yZGVyU3R5bGUiOm51bGwsIlBhcmVudFN0eWxlIjpudWxsfSwiUmVjdGFuZ2xlU3R5bGUiOnsiJGlkIjoiNzU5IiwiTWFyZ2luIjp7IiRpZCI6Ijc2MCIsIlRvcCI6MC4wLCJMZWZ0IjowLjAsIlJpZ2h0IjowLjAsIkJvdHRvbSI6MC4wfSwiUGFkZGluZyI6eyIkaWQiOiI3NjEiLCJUb3AiOjAuMCwiTGVmdCI6MC4wLCJSaWdodCI6MC4wLCJCb3R0b20iOjAuMH0sIkJhY2tncm91bmQiOnsiJGlkIjoiNzYyIiwiQ29sb3IiOnsiJGlkIjoiNzYzIiwiQSI6NjMsIlIiOjE2NiwiRyI6MTY2LCJCIjoxNjZ9fSwiSXNWaXNpYmxlIjp0cnVlLCJXaWR0aCI6MC4wLCJIZWlnaHQiOjAuMCwiQm9yZGVyU3R5bGUiOnsiJGlkIjoiNzY0IiwiTGluZUNvbG9yIjp7IiRpZCI6Ijc2NSIsIiR0eXBlIjoiTkxSRS5Db21tb24uRG9tLlNvbGlkQ29sb3JCcnVzaCwgTkxSRS5Db21tb24iLCJDb2xvciI6eyIkaWQiOiI3NjYiLCJBIjoyNTUsIlIiOjI1NSwiRyI6MCwiQiI6MH19LCJMaW5lV2VpZ2h0IjowLjAsIkxpbmVUeXBlIjowLCJQYXJlbnRTdHlsZSI6bnVsbH0sIlBhcmVudFN0eWxlIjpudWxsfSwiTWFyZ2luIjp7IiRpZCI6Ijc2NyIsIlRvcCI6MC4wLCJMZWZ0IjowLjAsIlJpZ2h0IjowLjAsIkJvdHRvbSI6MC4wfSwiUGFkZGluZyI6eyIkaWQiOiI3NjgiLCJUb3AiOjAuMCwiTGVmdCI6MC4wLCJSaWdodCI6MC4wLCJCb3R0b20iOjAuMH0sIkJhY2tncm91bmQiOm51bGwsIklzVmlzaWJsZSI6dHJ1ZSwiV2lkdGgiOjAuMCwiSGVpZ2h0IjowLjAsIkJvcmRlclN0eWxlIjpudWxsLCJQYXJlbnRTdHlsZSI6bnVsbH0sIkJhY2tncm91bmRTdHlsZSI6eyIkaWQiOiI3NjkiLCJNYXJnaW4iOnsiJGlkIjoiNzcwIiwiVG9wIjowLjAsIkxlZnQiOjAuMCwiUmlnaHQiOjAuMCwiQm90dG9tIjowLjB9LCJQYWRkaW5nIjp7IiRpZCI6Ijc3MSIsIlRvcCI6MC4wLCJMZWZ0IjowLjAsIlJpZ2h0IjowLjAsIkJvdHRvbSI6MC4wfSwiQmFja2dyb3VuZCI6eyIkaWQiOiI3NzIiLCJDb2xvciI6eyIkaWQiOiI3NzMiLCJBIjo1MSwiUiI6MTY1LCJHIjoxNjUsIkIiOjE2NX19LCJJc1Zpc2libGUiOnRydWUsIldpZHRoIjowLjAsIkhlaWdodCI6MC4wLCJCb3JkZXJTdHlsZSI6eyIkaWQiOiI3NzQiLCJMaW5lQ29sb3IiOnsiJGlkIjoiNzc1IiwiJHR5cGUiOiJOTFJFLkNvbW1vbi5Eb20uU29saWRDb2xvckJydXNoLCBOTFJFLkNvbW1vbiIsIkNvbG9yIjp7IiRpZCI6Ijc3NiIsIkEiOjI1NSwiUiI6MjM0LCJHIjoyMiwiQiI6MzB9fSwiTGluZVdlaWdodCI6MC4wLCJMaW5lVHlwZSI6MCwiUGFyZW50U3R5bGUiOm51bGx9LCJQYXJlbnRTdHlsZSI6bnVsbH0sIk1hcmdpbiI6eyIkaWQiOiI3NzciLCJUb3AiOjAuMCwiTGVmdCI6MC4wLCJSaWdodCI6MC4wLCJCb3R0b20iOjAuMH0sIlBhZGRpbmciOnsiJGlkIjoiNzc4IiwiVG9wIjowLjAsIkxlZnQiOjAuMCwiUmlnaHQiOjAuMCwiQm90dG9tIjowLjB9LCJJc1Zpc2libGUiOnRydWUsIldpZHRoIjowLjAsIkhlaWdodCI6MC4wLCJCb3JkZXJTdHlsZSI6bnVsbCwiUGFyZW50U3R5bGUiOm51bGx9LCJNYXJnaW4iOnsiJGlkIjoiNzc5IiwiVG9wIjowLjAsIkxlZnQiOjAuMCwiUmlnaHQiOjAuMCwiQm90dG9tIjowLjB9LCJQYWRkaW5nIjp7IiRpZCI6Ijc4MCIsIlRvcCI6MC4wLCJMZWZ0IjowLjAsIlJpZ2h0IjowLjAsIkJvdHRvbSI6MC4wfSwiSXNWaXNpYmxlIjp0cnVlLCJXaWR0aCI6MC4wLCJIZWlnaHQiOjAuMCwiQm9yZGVyU3R5bGUiOnsiJGlkIjoiNzgxIiwiTGluZUNvbG9yIjpudWxsLCJMaW5lV2VpZ2h0IjowLjAsIkxpbmVUeXBlIjowLCJQYXJlbnRTdHlsZSI6bnVsbH0sIlBhcmVudFN0eWxlIjpudWxsfX1dLCJDdWx0dXJlSW5mb05hbWUiOiJlbi1VUyIsIlN0eWxlTmFtZSI6bnVsbCwiVmVyc2lvbiI6eyIkaWQiOiI3ODIiLCJWZXJzaW9uIjoiNC4xLjAiLCJPcmlnaW5hbEFzc2VtYmx5VmVyc2lvbiI6IjYuMDAuMDAuMDAiLCJFZGl0aW9uIjpudWxsLCJMYXN0U2F2ZWRFZGl0aW9uIjowLCJJc1BsdXNFZGl0aW9uIjpmYWxzZSwiSXNQcm9FZGl0aW9uIjpmYWxzZX0sIkVmZmVjdCI6MCwiU3R5bGUiOnsiJGlkIjoiNzgzIiwiRGVmYXVsdERlcGVuZGVuY3lTdHlsZSI6eyIkaWQiOiI3ODQiLCJMaW5lU3R5bGUiOnsiJGlkIjoiNzg1IiwiTGluZUNvbG9yIjp7IiRpZCI6Ijc4NiIsIiR0eXBlIjoiTkxSRS5Db21tb24uRG9tLlNvbGlkQ29sb3JCcnVzaCwgTkxSRS5Db21tb24iLCJDb2xvciI6eyIkaWQiOiI3ODciLCJBIjoyNTUsIlIiOjAsIkciOjAsIkIiOjB9fSwiTGluZVdlaWdodCI6MS4wLCJMaW5lVHlwZSI6MCwiUGFyZW50U3R5bGUiOm51bGx9LCJFbmRBcnJvd2hlYWRMaW5lU3R5bGUiOnsiJGlkIjoiNzg4IiwiS2luZCI6MSwiV2lkdGgiOjEsIkxlbmd0aCI6MCwiUGFyZW50U3R5bGUiOm51bGx9LCJCcmluZ1RvRnJvbnQiOnRydWUsIkVsYm93UmFkaXVzIjowLjAsIk1hcmdpbiI6eyIkaWQiOiI3ODkiLCJUb3AiOjAuMCwiTGVmdCI6MC4wLCJSaWdodCI6MC4wLCJCb3R0b20iOjAuMH0sIlBhZGRpbmciOnsiJGlkIjoiNzkwIiwiVG9wIjowLjAsIkxlZnQiOjAuMCwiUmlnaHQiOjAuMCwiQm90dG9tIjowLjB9LCJCYWNrZ3JvdW5kIjpudWxsLCJJc1Zpc2libGUiOnRydWUsIldpZHRoIjowLjAsIkhlaWdodCI6MC4wLCJCb3JkZXJTdHlsZSI6bnVsbCwiUGFyZW50U3R5bGUiOm51bGx9LCJDcml0aWNhbFBhdGhTdHlsZSI6eyIkaWQiOiI3OTEiLCJDcml0aWNhbFBhdGhTdHlsZU9wdGlvbnMiOjMxLCJMaW5lU3R5bGUiOnsiJGlkIjoiNzkyIiwiTGluZUNvbG9yIjp7IiRpZCI6Ijc5MyIsIiR0eXBlIjoiTkxSRS5Db21tb24uRG9tLlNvbGlkQ29sb3JCcnVzaCwgTkxSRS5Db21tb24iLCJDb2xvciI6eyIkaWQiOiI3OTQiLCJBIjoyNTUsIlIiOjIyMiwiRyI6NTAsIkIiOjUwfX0sIkxpbmVXZWlnaHQiOjEuMCwiTGluZVR5cGUiOjAsIlBhcmVudFN0eWxlIjpudWxsfSwiVGl0bGVGb3JlZ3JvdW5kIjp7IiRpZCI6Ijc5NSIsIkNvbG9yIjp7IiRpZCI6Ijc5NiIsIkEiOjI1NSwiUiI6MTc2LCJHIjoxOSwiQiI6MjV9fSwiU2hhcGVzQmFja2dyb3VuZCI6eyIkaWQiOiI3OTciLCJDb2xvciI6eyIkaWQiOiI3OTgiLCJBIjoyNTUsIlIiOjI1MywiRyI6MjAzLCJCIjoyMDh9fSwiU2hhcGVzQm9yZGVyU3R5bGUiOnsiJGlkIjoiNzk5IiwiTGluZUNvbG9yIjp7IiRpZCI6IjgwMCIsIiR0eXBlIjoiTkxSRS5Db21tb24uRG9tLlNvbGlkQ29sb3JCcnVzaCwgTkxSRS5Db21tb24iLCJDb2xvciI6eyIkaWQiOiI4MDEiLCJBIjoyNTUsIlIiOjIyMiwiRyI6NTAsIkIiOjUwfX0sIkxpbmVXZWlnaHQiOjEuNSwiTGluZVR5cGUiOjAsIlBhcmVudFN0eWxlIjpudWxsfSwiTWFyZ2luIjp7IiRpZCI6IjgwMiIsIlRvcCI6MC4wLCJMZWZ0IjowLjAsIlJpZ2h0IjowLjAsIkJvdHRvbSI6MC4wfSwiUGFkZGluZyI6eyIkaWQiOiI4MDMiLCJUb3AiOjAuMCwiTGVmdCI6MC4wLCJSaWdodCI6MC4wLCJCb3R0b20iOjAuMH0sIkJhY2tncm91bmQiOm51bGwsIklzVmlzaWJsZSI6ZmFsc2UsIldpZHRoIjowLjAsIkhlaWdodCI6MC4wLCJCb3JkZXJTdHlsZSI6bnVsbCwiUGFyZW50U3R5bGUiOm51bGx9LCJQYW5lbHNTcGFjaW5nRGVmaW5pdGlvbiI6eyIkaWQiOiI4MDQiLCJTcGFjaW5nQWJvdmVUaW1lYmFuZCI6MTYsIlNwYWNpbmdCZWxvd1RpbWViYW5kIjoxNiwiU3BhY2luZ0Fib3ZlQmV0d2VlblN3aW1sYW5lc0FuZFRhc2tzIjoxNiwiU3BhY2luZ0JlbG93QmV0d2VlblN3aW1sYW5lc0FuZFRhc2tzIjoxNn0sIlRpbWViYW5kU3R5bGUiOnsiJGlkIjoiODA1IiwiU2NhbGVNYXJraW5nIjowLCJTaGFwZSI6MCwiU2hhcGVTdHlsZSI6eyIkaWQiOiI4MDYiLCJNYXJnaW4iOnsiJGlkIjoiODA3IiwiVG9wIjowLjAsIkxlZnQiOjEyLjAsIlJpZ2h0IjoxMi4wLCJCb3R0b20iOjAuMH0sIlBhZGRpbmciOnsiJGlkIjoiODA4IiwiVG9wIjo3LjAsIkxlZnQiOjAuMCwiUmlnaHQiOjAuMCwiQm90dG9tIjo3LjB9LCJCYWNrZ3JvdW5kIjp7IiRpZCI6IjgwOSIsIkNvbG9yIjp7IiRpZCI6IjgxMCIsIkEiOjI1NSwiUiI6ODIsIkciOjgyLCJCIjo4Mn19LCJJc1Zpc2libGUiOnRydWUsIldpZHRoIjo4NTguMCwiSGVpZ2h0IjozMC4wLCJCb3JkZXJTdHlsZSI6eyIkaWQiOiI4MTEiLCJMaW5lQ29sb3IiOnsiJGlkIjoiODEyIiwiJHR5cGUiOiJOTFJFLkNvbW1vbi5Eb20uU29saWRDb2xvckJydXNoLCBOTFJFLkNvbW1vbiIsIkNvbG9yIjp7IiRpZCI6IjgxMyIsIkEiOjI1NSwiUiI6MjU1LCJHIjowLCJCIjowfX0sIkxpbmVXZWlnaHQiOjAuMCwiTGluZVR5cGUiOjAsIlBhcmVudFN0eWxlIjpudWxsfSwiUGFyZW50U3R5bGUiOm51bGx9LCJNaWRkbGVUaWVyU2hhcGVTdHlsZSI6eyIkaWQiOiI4MTQiLCJNYXJnaW4iOnsiJGlkIjoiODE1IiwiVG9wIjowLjAsIkxlZnQiOjEyLjAsIlJpZ2h0IjoxMi4wLCJCb3R0b20iOjAuMH0sIlBhZGRpbmciOnsiJGlkIjoiODE2IiwiVG9wIjo3LjAsIkxlZnQiOjAuMCwiUmlnaHQiOjAuMCwiQm90dG9tIjo3LjB9LCJCYWNrZ3JvdW5kIjp7IiRpZCI6IjgxNyIsIkNvbG9yIjp7IiRpZCI6IjgxOCIsIkEiOjI1NSwiUiI6ODIsIkciOjgyLCJCIjo4Mn19LCJJc1Zpc2libGUiOnRydWUsIldpZHRoIjo4NTguMCwiSGVpZ2h0IjozMC4wLCJCb3JkZXJTdHlsZSI6eyIkaWQiOiI4MTkiLCJMaW5lQ29sb3IiOm51bGwsIkxpbmVXZWlnaHQiOjAuMCwiTGluZVR5cGUiOjAsIlBhcmVudFN0eWxlIjpudWxsfSwiUGFyZW50U3R5bGUiOm51bGx9LCJCb3R0b21UaWVyU2hhcGVTdHlsZSI6eyIkaWQiOiI4MjAiLCJNYXJnaW4iOnsiJHJlZiI6IjgwNyJ9LCJQYWRkaW5nIjp7IiRyZWYiOiI4MDgifSwiQmFja2dyb3VuZCI6eyIkaWQiOiI4MjEiLCJDb2xvciI6eyIkaWQiOiI4MjIiLCJBIjoyNTUsIlIiOjgyLCJHIjo4MiwiQiI6ODJ9fSwiSXNWaXNpYmxlIjp0cnVlLCJXaWR0aCI6ODU4LjAsIkhlaWdodCI6MzAuMCwiQm9yZGVyU3R5bGUiOnsiJGlkIjoiODIzIiwiTGluZUNvbG9yIjp7IiRyZWYiOiI4MTIifSwiTGluZVdlaWdodCI6MC4wLCJMaW5lVHlwZSI6MCwiUGFyZW50U3R5bGUiOm51bGx9LCJQYXJlbnRTdHlsZSI6bnVsbH0sIlJpZ2h0RW5kQ2Fwc1N0eWxlIjp7IiRpZCI6IjgyNCIsIkZvbnRTZXR0aW5ncyI6eyIkaWQiOiI4MjUiLCJGb250U2l6ZSI6MTgsIkZvbnROYW1lIjoiQ2FsaWJyaSIsIklzQm9sZCI6dHJ1ZSwiSXNJdGFsaWMiOmZhbHNlLCJJc1VuZGVybGluZWQiOmZhbHNlLCJQYXJlbnRTdHlsZSI6bnVsbH0sIkF1dG9TaXplIjowLCJGb3JlZ3JvdW5kIjp7IiRpZCI6IjgyNiIsIkNvbG9yIjp7IiRpZCI6IjgyNyIsIkEiOjI1NSwiUiI6MjM3LCJHIjoxMjUsIkIiOjQ5fX0sIk1heFdpZHRoIjoiSW5maW5pdHkiLCJNYXhIZWlnaHQiOiJJbmZpbml0eSIsIlNtYXJ0Rm9yZWdyb3VuZElzQWN0aXZlIjpmYWxzZSwiSG9yaXpvbnRhbEFsaWdubWVudCI6MCwiVmVydGljYWxBbGlnbm1lbnQiOjAsIlNtYXJ0Rm9yZWdyb3VuZCI6bnVsbCwiQmFja2dyb3VuZEZpbGxUeXBlIjowLCJNYXJnaW4iOnsiJGlkIjoiODI4IiwiVG9wIjowLjAsIkxlZnQiOjAuMCwiUmlnaHQiOjI1LjAsIkJvdHRvbSI6MC4wfSwiUGFkZGluZyI6eyIkaWQiOiI4MjkiLCJUb3AiOjAuMCwiTGVmdCI6MC4wLCJSaWdodCI6MC4wLCJCb3R0b20iOjAuMH0sIkJhY2tncm91bmQiOnsiJGlkIjoiODMwIiwiQ29sb3IiOnsiJHJlZiI6IjE1In19LCJJc1Zpc2libGUiOnRydWUsIldpZHRoIjowLjAsIkhlaWdodCI6MC4wLCJCb3JkZXJTdHlsZSI6bnVsbCwiUGFyZW50U3R5bGUiOm51bGx9LCJMZWZ0RW5kQ2Fwc1N0eWxlIjp7IiRpZCI6IjgzMSIsIkZvbnRTZXR0aW5ncyI6eyIkaWQiOiI4MzIiLCJGb250U2l6ZSI6MzYsIkZvbnROYW1lIjoiQ2FsaWJyaSIsIklzQm9sZCI6dHJ1ZSwiSXNJdGFsaWMiOmZhbHNlLCJJc1VuZGVybGluZWQiOmZhbHNlLCJQYXJlbnRTdHlsZSI6bnVsbH0sIkF1dG9TaXplIjowLCJGb3JlZ3JvdW5kIjp7IiRpZCI6IjgzMyIsIkNvbG9yIjp7IiRpZCI6IjgzNCIsIkEiOjI1NSwiUiI6MjM3LCJHIjoxMjUsIkIiOjQ5fX0sIk1heFdpZHRoIjoiSW5maW5pdHkiLCJNYXhIZWlnaHQiOiJJbmZpbml0eSIsIlNtYXJ0Rm9yZWdyb3VuZElzQWN0aXZlIjpmYWxzZSwiSG9yaXpvbnRhbEFsaWdubWVudCI6MCwiVmVydGljYWxBbGlnbm1lbnQiOjAsIlNtYXJ0Rm9yZWdyb3VuZCI6bnVsbCwiQmFja2dyb3VuZEZpbGxUeXBlIjowLCJNYXJnaW4iOnsiJGlkIjoiODM1IiwiVG9wIjowLjAsIkxlZnQiOjU5LjY0OTg1MDY2MjE1ODMyOSwiUmlnaHQiOjAuMCwiQm90dG9tIjowLjB9LCJQYWRkaW5nIjp7IiRpZCI6IjgzNiIsIlRvcCI6MC4wLCJMZWZ0IjowLjAsIlJpZ2h0IjowLjAsIkJvdHRvbSI6MC4wfSwiQmFja2dyb3VuZCI6eyIkaWQiOiI4MzciLCJDb2xvciI6eyIkcmVmIjoiMTUifX0sIklzVmlzaWJsZSI6ZmFsc2UsIldpZHRoIjowLjAsIkhlaWdodCI6MC4wLCJCb3JkZXJTdHlsZSI6bnVsbCwiUGFyZW50U3R5bGUiOm51bGx9LCJUb2RheVRleHRTdHlsZSI6eyIkaWQiOiI4MzgiLCJGb250U2V0dGluZ3MiOnsiJGlkIjoiODM5IiwiRm9udFNpemUiOjEyLCJGb250TmFtZSI6IkNhbGlicmkiLCJJc0JvbGQiOmZhbHNlLCJJc0l0YWxpYyI6ZmFsc2UsIklzVW5kZXJsaW5lZCI6ZmFsc2UsIlBhcmVudFN0eWxlIjpudWxsfSwiQXV0b1NpemUiOjAsIkZvcmVncm91bmQiOnsiJGlkIjoiODQwIiwiQ29sb3IiOnsiJGlkIjoiODQ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g0MiIsIlRvcCI6MC4wLCJMZWZ0IjowLjAsIlJpZ2h0IjowLjAsIkJvdHRvbSI6MC4wfSwiUGFkZGluZyI6eyIkaWQiOiI4NDMiLCJUb3AiOjAuMCwiTGVmdCI6MC4wLCJSaWdodCI6MC4wLCJCb3R0b20iOjAuMH0sIkJhY2tncm91bmQiOnsiJGlkIjoiODQ0IiwiQ29sb3IiOnsiJHJlZiI6IjE1In19LCJJc1Zpc2libGUiOnRydWUsIldpZHRoIjowLjAsIkhlaWdodCI6MC4wLCJCb3JkZXJTdHlsZSI6bnVsbCwiUGFyZW50U3R5bGUiOm51bGx9LCJUb2RheU1hcmtlclN0eWxlIjp7IiRpZCI6Ijg0NSIsIk1hcmdpbiI6eyIkaWQiOiI4NDYiLCJUb3AiOjAuMCwiTGVmdCI6MC4wLCJSaWdodCI6MC4wLCJCb3R0b20iOjAuMH0sIlBhZGRpbmciOnsiJGlkIjoiODQ3IiwiVG9wIjowLjAsIkxlZnQiOjAuMCwiUmlnaHQiOjAuMCwiQm90dG9tIjowLjB9LCJCYWNrZ3JvdW5kIjp7IiRpZCI6Ijg0OCIsIkNvbG9yIjp7IiRpZCI6Ijg0OSIsIkEiOjI1NSwiUiI6MjU1LCJHIjowLCJCIjowfX0sIklzVmlzaWJsZSI6dHJ1ZSwiV2lkdGgiOjAuMCwiSGVpZ2h0IjowLjAsIkJvcmRlclN0eWxlIjpudWxsLCJQYXJlbnRTdHlsZSI6bnVsbH0sIlNjYWxlU3R5bGUiOnsiJGlkIjoiODUwIiwiU2hhcGUiOjAsIlNob3dTZWdtZW50U2VwYXJhdG9ycyI6dHJ1ZSwiU2VnbWVudFNlcGFyYXRvck9wYWNpdHkiOjMwLCJIYXNCZWVuVmlzaWJsZUJlZm9yZSI6dHJ1ZSwiRm9udFNldHRpbmdzIjp7IiRpZCI6Ijg1MSIsIkZvbnRTaXplIjoxMSwiRm9udE5hbWUiOiJDYWxpYnJpIiwiSXNCb2xkIjpmYWxzZSwiSXNJdGFsaWMiOmZhbHNlLCJJc1VuZGVybGluZWQiOmZhbHNlLCJQYXJlbnRTdHlsZSI6bnVsbH0sIkF1dG9TaXplIjowLCJGb3JlZ3JvdW5kIjp7IiRpZCI6Ijg1MiIsIkNvbG9yIjp7IiRpZCI6Ijg1MyIsIkEiOjI1NSwiUiI6MjMxLCJHIjoyMzAsIkIiOjIzMH19LCJNYXhXaWR0aCI6MjAwLjAsIk1heEhlaWdodCI6IkluZmluaXR5IiwiU21hcnRGb3JlZ3JvdW5kSXNBY3RpdmUiOmZhbHNlLCJIb3Jpem9udGFsQWxpZ25tZW50IjowLCJWZXJ0aWNhbEFsaWdubWVudCI6MSwiU21hcnRGb3JlZ3JvdW5kIjpudWxsLCJCYWNrZ3JvdW5kRmlsbFR5cGUiOjAsIk1hcmdpbiI6eyIkaWQiOiI4NTQiLCJUb3AiOjAuMCwiTGVmdCI6NS4wLCJSaWdodCI6MC4wLCJCb3R0b20iOjAuMH0sIlBhZGRpbmciOnsiJGlkIjoiODU1IiwiVG9wIjowLjAsIkxlZnQiOjAuMCwiUmlnaHQiOjAuMCwiQm90dG9tIjowLjB9LCJCYWNrZ3JvdW5kIjp7IiRpZCI6Ijg1NiIsIkNvbG9yIjp7IiRyZWYiOiIxNSJ9fSwiSXNWaXNpYmxlIjp0cnVlLCJXaWR0aCI6MC4wLCJIZWlnaHQiOjAuMCwiQm9yZGVyU3R5bGUiOm51bGwsIlBhcmVudFN0eWxlIjpudWxsfSwiU2luZ2xlU2NhbGVTaGFwZVN0eWxlIjp7IiRpZCI6Ijg1NyIsIlNoYXBlIjowLCJIZWlnaHQiOjMwLjB9LCJNaWRkbGVUaWVyU2NhbGVTdHlsZSI6eyIkaWQiOiI4NTgiLCJTaGFwZSI6MCwiU2hvd1NlZ21lbnRTZXBhcmF0b3JzIjp0cnVlLCJTZWdtZW50U2VwYXJhdG9yT3BhY2l0eSI6MzAsIkhhc0JlZW5WaXNpYmxlQmVmb3JlIjp0cnVlLCJGb250U2V0dGluZ3MiOnsiJGlkIjoiODU5IiwiRm9udFNpemUiOjExLCJGb250TmFtZSI6IkNhbGlicmkiLCJJc0JvbGQiOmZhbHNlLCJJc0l0YWxpYyI6ZmFsc2UsIklzVW5kZXJsaW5lZCI6ZmFsc2UsIlBhcmVudFN0eWxlIjpudWxsfSwiQXV0b1NpemUiOjAsIkZvcmVncm91bmQiOnsiJGlkIjoiODYwIiwiQ29sb3IiOnsiJGlkIjoiODYxIiwiQSI6MjU1LCJSIjoyMzEsIkciOjIzMCwiQiI6MjMwfX0sIk1heFdpZHRoIjoyMDAuMCwiTWF4SGVpZ2h0IjoiSW5maW5pdHkiLCJTbWFydEZvcmVncm91bmRJc0FjdGl2ZSI6ZmFsc2UsIkhvcml6b250YWxBbGlnbm1lbnQiOjAsIlZlcnRpY2FsQWxpZ25tZW50IjoxLCJTbWFydEZvcmVncm91bmQiOm51bGwsIkJhY2tncm91bmRGaWxsVHlwZSI6MCwiTWFyZ2luIjp7IiRpZCI6Ijg2MiIsIlRvcCI6MC4wLCJMZWZ0Ijo1LjAsIlJpZ2h0IjowLjAsIkJvdHRvbSI6MC4wfSwiUGFkZGluZyI6eyIkaWQiOiI4NjMiLCJUb3AiOjAuMCwiTGVmdCI6MC4wLCJSaWdodCI6MC4wLCJCb3R0b20iOjAuMH0sIkJhY2tncm91bmQiOnsiJGlkIjoiODY0IiwiQ29sb3IiOnsiJHJlZiI6IjE1In19LCJJc1Zpc2libGUiOmZhbHNlLCJXaWR0aCI6MC4wLCJIZWlnaHQiOjAuMCwiQm9yZGVyU3R5bGUiOm51bGwsIlBhcmVudFN0eWxlIjpudWxsfSwiQm90dG9tVGllclNjYWxlU3R5bGUiOnsiJGlkIjoiODY1IiwiU2hhcGUiOjAsIlNob3dTZWdtZW50U2VwYXJhdG9ycyI6dHJ1ZSwiU2VnbWVudFNlcGFyYXRvck9wYWNpdHkiOjMwLCJIYXNCZWVuVmlzaWJsZUJlZm9yZSI6dHJ1ZSwiRm9udFNldHRpbmdzIjp7IiRpZCI6Ijg2NiIsIkZvbnRTaXplIjoxMSwiRm9udE5hbWUiOiJDYWxpYnJpIiwiSXNCb2xkIjpmYWxzZSwiSXNJdGFsaWMiOmZhbHNlLCJJc1VuZGVybGluZWQiOmZhbHNlLCJQYXJlbnRTdHlsZSI6bnVsbH0sIkF1dG9TaXplIjowLCJGb3JlZ3JvdW5kIjp7IiRpZCI6Ijg2NyIsIkNvbG9yIjp7IiRpZCI6Ijg2OCIsIkEiOjI1NSwiUiI6MjMxLCJHIjoyMzAsIkIiOjIzMH19LCJNYXhXaWR0aCI6MjAwLjAsIk1heEhlaWdodCI6IkluZmluaXR5IiwiU21hcnRGb3JlZ3JvdW5kSXNBY3RpdmUiOmZhbHNlLCJIb3Jpem9udGFsQWxpZ25tZW50IjowLCJWZXJ0aWNhbEFsaWdubWVudCI6MSwiU21hcnRGb3JlZ3JvdW5kIjpudWxsLCJCYWNrZ3JvdW5kRmlsbFR5cGUiOjAsIk1hcmdpbiI6eyIkaWQiOiI4NjkiLCJUb3AiOjAuMCwiTGVmdCI6NS4wLCJSaWdodCI6MC4wLCJCb3R0b20iOjAuMH0sIlBhZGRpbmciOnsiJGlkIjoiODcwIiwiVG9wIjowLjAsIkxlZnQiOjAuMCwiUmlnaHQiOjAuMCwiQm90dG9tIjowLjB9LCJCYWNrZ3JvdW5kIjp7IiRpZCI6Ijg3MSIsIkNvbG9yIjp7IiRyZWYiOiIxNSJ9fSwiSXNWaXNpYmxlIjpmYWxzZSwiV2lkdGgiOjAuMCwiSGVpZ2h0IjowLjAsIkJvcmRlclN0eWxlIjpudWxsLCJQYXJlbnRTdHlsZSI6bnVsbH0sIkVsYXBzZWRUaW1lQmFja2dyb3VuZCI6eyIkaWQiOiI4NzIiLCJDb2xvciI6eyIkaWQiOiI4NzMiLCJBIjoxOTEsIlIiOjIzNCwiRyI6MjIsIkIiOjMwfX0sIkFwcGVuZFllYXJPblllYXJDaGFuZ2UiOnRydWUsIkVsYXBzZWRUaW1lRm9ybWF0IjoyLCJUb2RheU1hcmtlclBvc2l0aW9uIjozLCJRdWlja1Bvc2l0aW9uIjozLCJBYnNvbHV0ZVBvc2l0aW9uIjozODguODAwMDE4LCJNYXJnaW4iOnsiJGlkIjoiODc0IiwiVG9wIjowLjAsIkxlZnQiOjEwLjAsIlJpZ2h0IjoxMC4wLCJCb3R0b20iOjAuMH0sIlBhZGRpbmciOnsiJGlkIjoiODc1IiwiVG9wIjowLjAsIkxlZnQiOjAuMCwiUmlnaHQiOjAuMCwiQm90dG9tIjowLjB9LCJCYWNrZ3JvdW5kIjp7IiRpZCI6Ijg3NiIsIkNvbG9yIjp7IiRpZCI6Ijg3NyIsIkEiOjI1NSwiUiI6NDcsIkciOjU0LCJCIjoxNTN9fSwiSXNWaXNpYmxlIjp0cnVlLCJXaWR0aCI6MC4wLCJIZWlnaHQiOjAuMCwiQm9yZGVyU3R5bGUiOm51bGwsIlBhcmVudFN0eWxlIjpudWxsfSwiRGVmYXVsdE1pbGVzdG9uZVN0eWxlIjp7IiRpZCI6Ijg3OCIsIlNoYXBlIjowLCJDb25uZWN0b3JNYXJnaW4iOnsiJGlkIjoiODc5IiwiVG9wIjowLjAsIkxlZnQiOjIuMCwiUmlnaHQiOjIuMCwiQm90dG9tIjowLjB9LCJDb25uZWN0b3JTdHlsZSI6eyIkaWQiOiI4ODAiLCJMaW5lQ29sb3IiOnsiJGlkIjoiODgxIiwiJHR5cGUiOiJOTFJFLkNvbW1vbi5Eb20uU29saWRDb2xvckJydXNoLCBOTFJFLkNvbW1vbiIsIkNvbG9yIjp7IiRpZCI6Ijg4MiIsIkEiOjEyNywiUiI6NzksIkciOjEyOSwiQiI6MTg5fX0sIkxpbmVXZWlnaHQiOjEuMCwiTGluZVR5cGUiOjAsIlBhcmVudFN0eWxlIjpudWxsfSwiSXNCZWxvd1RpbWViYW5kIjp0cnVlLCJQb3NpdGlvbk9uVGFzayI6MCwiSGlkZURhdGUiOmZhbHNlLCJTaGFwZVNpemUiOjEsIlNwYWNpbmciOjEuMCwiUGFkZGluZyI6eyIkaWQiOiI4ODMiLCJUb3AiOjcuMCwiTGVmdCI6My4wLCJSaWdodCI6MC4wLCJCb3R0b20iOjIuMH0sIlNoYXBlU3R5bGUiOnsiJGlkIjoiODg0IiwiTWFyZ2luIjp7IiRpZCI6Ijg4NSIsIlRvcCI6MC4wLCJMZWZ0IjowLjAsIlJpZ2h0IjowLjAsIkJvdHRvbSI6MC4wfSwiUGFkZGluZyI6eyIkaWQiOiI4ODYiLCJUb3AiOjAuMCwiTGVmdCI6MC4wLCJSaWdodCI6MC4wLCJCb3R0b20iOjAuMH0sIkJhY2tncm91bmQiOnsiJGlkIjoiODg3IiwiQ29sb3IiOnsiJGlkIjoiODg4IiwiQSI6MjU1LCJSIjoxMTIsIkciOjE3MywiQiI6NzF9fSwiSXNWaXNpYmxlIjp0cnVlLCJXaWR0aCI6MTguMCwiSGVpZ2h0IjoyMC4wLCJCb3JkZXJTdHlsZSI6eyIkaWQiOiI4ODkiLCJMaW5lQ29sb3IiOnsiJGlkIjoiODkwIiwiJHR5cGUiOiJOTFJFLkNvbW1vbi5Eb20uU29saWRDb2xvckJydXNoLCBOTFJFLkNvbW1vbiIsIkNvbG9yIjp7IiRpZCI6Ijg5MSIsIkEiOjI1NSwiUiI6MjM0LCJHIjoyMiwiQiI6MzB9fSwiTGluZVdlaWdodCI6MC4wLCJMaW5lVHlwZSI6MCwiUGFyZW50U3R5bGUiOm51bGx9LCJQYXJlbnRTdHlsZSI6bnVsbH0sIlRpdGxlU3R5bGUiOnsiJGlkIjoiODkyIiwiRm9udFNldHRpbmdzIjp7IiRpZCI6Ijg5MyIsIkZvbnRTaXplIjoxMSwiRm9udE5hbWUiOiJDYWxpYnJpIiwiSXNCb2xkIjpmYWxzZSwiSXNJdGFsaWMiOmZhbHNlLCJJc1VuZGVybGluZWQiOmZhbHNlLCJQYXJlbnRTdHlsZSI6bnVsbH0sIkF1dG9TaXplIjowLCJGb3JlZ3JvdW5kIjp7IiRpZCI6Ijg5NCIsIkNvbG9yIjp7IiRpZCI6Ijg5N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4OTYiLCJUb3AiOjAuMCwiTGVmdCI6MC4wLCJSaWdodCI6MC4wLCJCb3R0b20iOjAuMH0sIlBhZGRpbmciOnsiJGlkIjoiODk3IiwiVG9wIjowLjAsIkxlZnQiOjAuMCwiUmlnaHQiOjAuMCwiQm90dG9tIjowLjB9LCJCYWNrZ3JvdW5kIjp7IiRpZCI6Ijg5OCIsIkNvbG9yIjp7IiRpZCI6Ijg5OSIsIkEiOjAsIlIiOjI1NSwiRyI6MjU1LCJCIjoyNTV9fSwiSXNWaXNpYmxlIjp0cnVlLCJXaWR0aCI6MC4wLCJIZWlnaHQiOjAuMCwiQm9yZGVyU3R5bGUiOm51bGwsIlBhcmVudFN0eWxlIjpudWxsfSwiRGF0ZVN0eWxlIjp7IiRpZCI6IjkwMCIsIkZvbnRTZXR0aW5ncyI6eyIkaWQiOiI5MDEiLCJGb250U2l6ZSI6MTAsIkZvbnROYW1lIjoiQ2FsaWJyaSIsIklzQm9sZCI6ZmFsc2UsIklzSXRhbGljIjpmYWxzZSwiSXNVbmRlcmxpbmVkIjpmYWxzZSwiUGFyZW50U3R5bGUiOm51bGx9LCJBdXRvU2l6ZSI6MCwiRm9yZWdyb3VuZCI6eyIkaWQiOiI5MDIiLCJDb2xvciI6eyIkaWQiOiI5MDM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kwNCIsIlRvcCI6MC4wLCJMZWZ0IjowLjAsIlJpZ2h0IjowLjAsIkJvdHRvbSI6MC4wfSwiUGFkZGluZyI6eyIkaWQiOiI5MDUiLCJUb3AiOjAuMCwiTGVmdCI6MC4wLCJSaWdodCI6MC4wLCJCb3R0b20iOjAuMH0sIkJhY2tncm91bmQiOnsiJGlkIjoiOTA2IiwiQ29sb3IiOnsiJGlkIjoiOTA3IiwiQSI6MCwiUiI6MjU1LCJHIjoyNTUsIkIiOjI1NX19LCJJc1Zpc2libGUiOnRydWUsIldpZHRoIjowLjAsIkhlaWdodCI6MC4wLCJCb3JkZXJTdHlsZSI6bnVsbCwiUGFyZW50U3R5bGUiOm51bGx9LCJEYXRlRm9ybWF0Ijp7IiRpZCI6IjkwOC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5MDkiLCJEYXRlUGFydElzVmlzaWJsZSI6dHJ1ZSwiVGltZVBhcnRJc1Zpc2libGUiOmZhbHNlfX0sIldlZWtOdW1iZXJpbmciOnsiJGlkIjoiOTEwIiwiRm9ybWF0IjowLCJJc1Zpc2libGUiOmZhbHNlLCJMYXN0S25vd25WaXNpYmlsaXR5U3RhdGUiOmZhbHNlfSwiSXNWaXNpYmxlIjp0cnVlLCJQYXJlbnRTdHlsZSI6bnVsbH0sIkRlZmF1bHRNb3RTdHlsZSI6eyIkaWQiOiI5MTEiLCJTaGFwZSI6MCwiQ29ubmVjdG9yTWFyZ2luIjp7IiRpZCI6IjkxMiIsIlRvcCI6MC4wLCJMZWZ0IjoyLjAsIlJpZ2h0IjoyLjAsIkJvdHRvbSI6MC4wfSwiQ29ubmVjdG9yU3R5bGUiOnsiJGlkIjoiOTEzIiwiTGluZUNvbG9yIjp7IiRpZCI6IjkxNCIsIiR0eXBlIjoiTkxSRS5Db21tb24uRG9tLlNvbGlkQ29sb3JCcnVzaCwgTkxSRS5Db21tb24iLCJDb2xvciI6eyIkaWQiOiI5MTUiLCJBIjoxMjcsIlIiOjc5LCJHIjoxMjksIkIiOjE4OX19LCJMaW5lV2VpZ2h0IjoxLjAsIkxpbmVUeXBlIjowLCJQYXJlbnRTdHlsZSI6bnVsbH0sIklzQmVsb3dUaW1lYmFuZCI6dHJ1ZSwiUG9zaXRpb25PblRhc2siOjEsIkhpZGVEYXRlIjpmYWxzZSwiU2hhcGVTaXplIjoxLCJTcGFjaW5nIjoxLjAsIlBhZGRpbmciOnsiJGlkIjoiOTE2IiwiVG9wIjo3LjAsIkxlZnQiOjMuMCwiUmlnaHQiOjAuMCwiQm90dG9tIjoyLjB9LCJTaGFwZVN0eWxlIjp7IiRpZCI6IjkxNyIsIk1hcmdpbiI6eyIkaWQiOiI5MTgiLCJUb3AiOjAuMCwiTGVmdCI6MC4wLCJSaWdodCI6MC4wLCJCb3R0b20iOjAuMH0sIlBhZGRpbmciOnsiJGlkIjoiOTE5IiwiVG9wIjowLjAsIkxlZnQiOjAuMCwiUmlnaHQiOjAuMCwiQm90dG9tIjowLjB9LCJCYWNrZ3JvdW5kIjp7IiRpZCI6IjkyMCIsIkNvbG9yIjp7IiRpZCI6IjkyMSIsIkEiOjI1NSwiUiI6MTEyLCJHIjoxNzMsIkIiOjcxfX0sIklzVmlzaWJsZSI6dHJ1ZSwiV2lkdGgiOjE4LjAsIkhlaWdodCI6MjAuMCwiQm9yZGVyU3R5bGUiOnsiJGlkIjoiOTIyIiwiTGluZUNvbG9yIjp7IiRpZCI6IjkyMyIsIiR0eXBlIjoiTkxSRS5Db21tb24uRG9tLlNvbGlkQ29sb3JCcnVzaCwgTkxSRS5Db21tb24iLCJDb2xvciI6eyIkaWQiOiI5MjQiLCJBIjoyNTUsIlIiOjIzNCwiRyI6MjIsIkIiOjMwfX0sIkxpbmVXZWlnaHQiOjAuMCwiTGluZVR5cGUiOjAsIlBhcmVudFN0eWxlIjpudWxsfSwiUGFyZW50U3R5bGUiOm51bGx9LCJUaXRsZVN0eWxlIjp7IiRpZCI6IjkyNSIsIkZvbnRTZXR0aW5ncyI6eyIkaWQiOiI5MjYiLCJGb250U2l6ZSI6MTEsIkZvbnROYW1lIjoiQ2FsaWJyaSIsIklzQm9sZCI6ZmFsc2UsIklzSXRhbGljIjpmYWxzZSwiSXNVbmRlcmxpbmVkIjpmYWxzZSwiUGFyZW50U3R5bGUiOm51bGx9LCJBdXRvU2l6ZSI6MCwiRm9yZWdyb3VuZCI6eyIkaWQiOiI5MjciLCJDb2xvciI6eyIkaWQiOiI5Mjg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OTI5IiwiVG9wIjowLjAsIkxlZnQiOjAuMCwiUmlnaHQiOjAuMCwiQm90dG9tIjowLjB9LCJQYWRkaW5nIjp7IiRpZCI6IjkzMCIsIlRvcCI6MC4wLCJMZWZ0IjowLjAsIlJpZ2h0IjowLjAsIkJvdHRvbSI6MC4wfSwiQmFja2dyb3VuZCI6eyIkaWQiOiI5MzEiLCJDb2xvciI6eyIkaWQiOiI5MzIiLCJBIjowLCJSIjoyNTUsIkciOjI1NSwiQiI6MjU1fX0sIklzVmlzaWJsZSI6dHJ1ZSwiV2lkdGgiOjAuMCwiSGVpZ2h0IjowLjAsIkJvcmRlclN0eWxlIjpudWxsLCJQYXJlbnRTdHlsZSI6bnVsbH0sIkRhdGVTdHlsZSI6eyIkaWQiOiI5MzMiLCJGb250U2V0dGluZ3MiOnsiJGlkIjoiOTM0IiwiRm9udFNpemUiOjEwLCJGb250TmFtZSI6IkNhbGlicmkiLCJJc0JvbGQiOmZhbHNlLCJJc0l0YWxpYyI6ZmFsc2UsIklzVW5kZXJsaW5lZCI6ZmFsc2UsIlBhcmVudFN0eWxlIjpudWxsfSwiQXV0b1NpemUiOjAsIkZvcmVncm91bmQiOnsiJGlkIjoiOTM1IiwiQ29sb3IiOnsiJGlkIjoiOTM2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5MzciLCJUb3AiOjAuMCwiTGVmdCI6MC4wLCJSaWdodCI6MC4wLCJCb3R0b20iOjAuMH0sIlBhZGRpbmciOnsiJGlkIjoiOTM4IiwiVG9wIjowLjAsIkxlZnQiOjAuMCwiUmlnaHQiOjAuMCwiQm90dG9tIjowLjB9LCJCYWNrZ3JvdW5kIjp7IiRpZCI6IjkzOSIsIkNvbG9yIjp7IiRpZCI6Ijk0MCIsIkEiOjAsIlIiOjI1NSwiRyI6MjU1LCJCIjoyNTV9fSwiSXNWaXNpYmxlIjp0cnVlLCJXaWR0aCI6MC4wLCJIZWlnaHQiOjAuMCwiQm9yZGVyU3R5bGUiOm51bGwsIlBhcmVudFN0eWxlIjpudWxsfSwiRGF0ZUZvcm1hdCI6eyIkaWQiOiI5NDE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OTQyIiwiRGF0ZVBhcnRJc1Zpc2libGUiOnRydWUsIlRpbWVQYXJ0SXNWaXNpYmxlIjpmYWxzZX19LCJXZWVrTnVtYmVyaW5nIjp7IiRpZCI6Ijk0MyIsIkZvcm1hdCI6MCwiSXNWaXNpYmxlIjpmYWxzZSwiTGFzdEtub3duVmlzaWJpbGl0eVN0YXRlIjpmYWxzZX0sIklzVmlzaWJsZSI6dHJ1ZSwiUGFyZW50U3R5bGUiOm51bGx9LCJEZWZhdWx0VGFza1N0eWxlIjp7IiRpZCI6Ijk0NCIsIlNoYXBlIjowLCJTaGFwZVRoaWNrbmVzcyI6MSwiRHVyYXRpb25Gb3JtYXQiOjAsIkluY2x1ZGVOb25Xb3JraW5nRGF5c0luRHVyYXRpb24iOmZhbHNlLCJQZXJjZW50YWdlQ29tcGxldGVTdHlsZSI6eyIkaWQiOiI5NDUiLCJGb250U2V0dGluZ3MiOnsiJGlkIjoiOTQ2IiwiRm9udFNpemUiOjEwLCJGb250TmFtZSI6IkNhbGlicmkiLCJJc0JvbGQiOmZhbHNlLCJJc0l0YWxpYyI6ZmFsc2UsIklzVW5kZXJsaW5lZCI6ZmFsc2UsIlBhcmVudFN0eWxlIjpudWxsfSwiQXV0b1NpemUiOjAsIkZvcmVncm91bmQiOnsiJHJlZiI6IjEwIn0sIk1heFdpZHRoIjoyMDAuMCwiTWF4SGVpZ2h0IjoiSW5maW5pdHkiLCJTbWFydEZvcmVncm91bmRJc0FjdGl2ZSI6ZmFsc2UsIkhvcml6b250YWxBbGlnbm1lbnQiOjAsIlZlcnRpY2FsQWxpZ25tZW50IjowLCJTbWFydEZvcmVncm91bmQiOm51bGwsIkJhY2tncm91bmRGaWxsVHlwZSI6MCwiTWFyZ2luIjp7IiRpZCI6Ijk0NyIsIlRvcCI6MC4wLCJMZWZ0IjowLjAsIlJpZ2h0IjowLjAsIkJvdHRvbSI6MC4wfSwiUGFkZGluZyI6eyIkaWQiOiI5NDgiLCJUb3AiOjAuMCwiTGVmdCI6MC4wLCJSaWdodCI6MC4wLCJCb3R0b20iOjAuMH0sIkJhY2tncm91bmQiOnsiJHJlZiI6IjE0In0sIklzVmlzaWJsZSI6dHJ1ZSwiV2lkdGgiOjAuMCwiSGVpZ2h0IjowLjAsIkJvcmRlclN0eWxlIjpudWxsLCJQYXJlbnRTdHlsZSI6bnVsbH0sIkR1cmF0aW9uU3R5bGUiOnsiJGlkIjoiOTQ5IiwiRm9udFNldHRpbmdzIjp7IiRpZCI6Ijk1MCIsIkZvbnRTaXplIjoxMCwiRm9udE5hbWUiOiJDYWxpYnJpIiwiSXNCb2xkIjpmYWxzZSwiSXNJdGFsaWMiOmZhbHNlLCJJc1VuZGVybGluZWQiOmZhbHNlLCJQYXJlbnRTdHlsZSI6bnVsbH0sIkF1dG9TaXplIjowLCJGb3JlZ3JvdW5kIjp7IiRpZCI6Ijk1MSIsIkNvbG9yIjp7IiRyZWYiOiIyMCJ9fSwiTWF4V2lkdGgiOjIwMC4wLCJNYXhIZWlnaHQiOiJJbmZpbml0eSIsIlNtYXJ0Rm9yZWdyb3VuZElzQWN0aXZlIjpmYWxzZSwiSG9yaXpvbnRhbEFsaWdubWVudCI6MCwiVmVydGljYWxBbGlnbm1lbnQiOjAsIlNtYXJ0Rm9yZWdyb3VuZCI6bnVsbCwiQmFja2dyb3VuZEZpbGxUeXBlIjowLCJNYXJnaW4iOnsiJGlkIjoiOTUyIiwiVG9wIjowLjAsIkxlZnQiOjAuMCwiUmlnaHQiOjAuMCwiQm90dG9tIjowLjB9LCJQYWRkaW5nIjp7IiRpZCI6Ijk1MyIsIlRvcCI6MC4wLCJMZWZ0IjowLjAsIlJpZ2h0IjowLjAsIkJvdHRvbSI6MC4wfSwiQmFja2dyb3VuZCI6eyIkcmVmIjoiMjMifSwiSXNWaXNpYmxlIjp0cnVlLCJXaWR0aCI6MC4wLCJIZWlnaHQiOjAuMCwiQm9yZGVyU3R5bGUiOm51bGwsIlBhcmVudFN0eWxlIjpudWxsfSwiSG9yaXpvbnRhbENvbm5lY3RvclN0eWxlIjp7IiRpZCI6Ijk1NCIsIkxpbmVDb2xvciI6eyIkcmVmIjoiMjYifSwiTGluZVdlaWdodCI6MS4wLCJMaW5lVHlwZSI6MCwiUGFyZW50U3R5bGUiOm51bGx9LCJWZXJ0aWNhbENvbm5lY3RvclN0eWxlIjp7IiRpZCI6Ijk1NSIsIkxpbmVDb2xvciI6eyIkcmVmIjoiMjkifSwiTGluZVdlaWdodCI6MC4wLCJMaW5lVHlwZSI6MCwiUGFyZW50U3R5bGUiOm51bGx9LCJNYXJnaW4iOm51bGwsIlN0YXJ0RGF0ZVBvc2l0aW9uIjo0LCJFbmREYXRlUG9zaXRpb24iOjQsIkRhdGVJc1Zpc2libGUiOnRydWUsIlRpdGxlUG9zaXRpb24iOjIsIkR1cmF0aW9uUG9zaXRpb24iOjYsIlBlcmNlbnRhZ2VDb21wbGV0ZWRQb3NpdGlvbiI6NiwiU3BhY2luZyI6NSwiSXNCZWxvd1RpbWViYW5kIjp0cnVlLCJQZXJjZW50YWdlQ29tcGxldGVTaGFwZU9wYWNpdHkiOjM1LCJTaGFwZVN0eWxlIjp7IiRpZCI6Ijk1NiIsIk1hcmdpbiI6eyIkaWQiOiI5NTciLCJUb3AiOjAuMCwiTGVmdCI6NC4wLCJSaWdodCI6NC4wLCJCb3R0b20iOjAuMH0sIlBhZGRpbmciOnsiJGlkIjoiOTU4IiwiVG9wIjowLjAsIkxlZnQiOjAuMCwiUmlnaHQiOjAuMCwiQm90dG9tIjowLjB9LCJCYWNrZ3JvdW5kIjp7IiRpZCI6Ijk1OSIsIkNvbG9yIjp7IiRpZCI6Ijk2MCIsIkEiOjI1NSwiUiI6NjgsIkciOjExNCwiQiI6MTk2fX0sIklzVmlzaWJsZSI6dHJ1ZSwiV2lkdGgiOjAuMCwiSGVpZ2h0IjoxNi4wLCJCb3JkZXJTdHlsZSI6eyIkaWQiOiI5NjEiLCJMaW5lQ29sb3IiOnsiJGlkIjoiOTYyIiwiJHR5cGUiOiJOTFJFLkNvbW1vbi5Eb20uU29saWRDb2xvckJydXNoLCBOTFJFLkNvbW1vbiIsIkNvbG9yIjp7IiRpZCI6Ijk2MyIsIkEiOjI1NSwiUiI6MjM0LCJHIjoyMiwiQiI6MzB9fSwiTGluZVdlaWdodCI6MC4wLCJMaW5lVHlwZSI6MCwiUGFyZW50U3R5bGUiOm51bGx9LCJQYXJlbnRTdHlsZSI6bnVsbH0sIlRpdGxlU3R5bGUiOnsiJGlkIjoiOTY0IiwiRm9udFNldHRpbmdzIjp7IiRpZCI6Ijk2NSIsIkZvbnRTaXplIjoxMSwiRm9udE5hbWUiOiJDYWxpYnJpIiwiSXNCb2xkIjpmYWxzZSwiSXNJdGFsaWMiOmZhbHNlLCJJc1VuZGVybGluZWQiOmZhbHNlLCJQYXJlbnRTdHlsZSI6bnVsbH0sIkF1dG9TaXplIjowLCJGb3JlZ3JvdW5kIjp7IiRpZCI6Ijk2NiIsIkNvbG9yIjp7IiRpZCI6Ijk2Ny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5NjgiLCJUb3AiOjAuMCwiTGVmdCI6MC4wLCJSaWdodCI6MC4wLCJCb3R0b20iOjAuMH0sIlBhZGRpbmciOnsiJGlkIjoiOTY5IiwiVG9wIjowLjAsIkxlZnQiOjAuMCwiUmlnaHQiOjAuMCwiQm90dG9tIjowLjB9LCJCYWNrZ3JvdW5kIjp7IiRpZCI6Ijk3MCIsIkNvbG9yIjp7IiRyZWYiOiIxNSJ9fSwiSXNWaXNpYmxlIjp0cnVlLCJXaWR0aCI6MC4wLCJIZWlnaHQiOjAuMCwiQm9yZGVyU3R5bGUiOm51bGwsIlBhcmVudFN0eWxlIjpudWxsfSwiRGF0ZVN0eWxlIjp7IiRpZCI6Ijk3MSIsIkZvbnRTZXR0aW5ncyI6eyIkaWQiOiI5NzIiLCJGb250U2l6ZSI6MTAsIkZvbnROYW1lIjoiQ2FsaWJyaSIsIklzQm9sZCI6ZmFsc2UsIklzSXRhbGljIjpmYWxzZSwiSXNVbmRlcmxpbmVkIjpmYWxzZSwiUGFyZW50U3R5bGUiOm51bGx9LCJBdXRvU2l6ZSI6MCwiRm9yZWdyb3VuZCI6eyIkaWQiOiI5NzMiLCJDb2xvciI6eyIkcmVmIjoiMjM1In19LCJNYXhXaWR0aCI6MjAwLjAsIk1heEhlaWdodCI6IkluZmluaXR5IiwiU21hcnRGb3JlZ3JvdW5kSXNBY3RpdmUiOmZhbHNlLCJIb3Jpem9udGFsQWxpZ25tZW50IjowLCJWZXJ0aWNhbEFsaWdubWVudCI6MCwiU21hcnRGb3JlZ3JvdW5kIjpudWxsLCJCYWNrZ3JvdW5kRmlsbFR5cGUiOjAsIk1hcmdpbiI6eyIkaWQiOiI5NzQiLCJUb3AiOjAuMCwiTGVmdCI6MC4wLCJSaWdodCI6MC4wLCJCb3R0b20iOjAuMH0sIlBhZGRpbmciOnsiJGlkIjoiOTc1IiwiVG9wIjowLjAsIkxlZnQiOjAuMCwiUmlnaHQiOjAuMCwiQm90dG9tIjowLjB9LCJCYWNrZ3JvdW5kIjp7IiRyZWYiOiI1NCJ9LCJJc1Zpc2libGUiOnRydWUsIldpZHRoIjowLjAsIkhlaWdodCI6MC4wLCJCb3JkZXJTdHlsZSI6bnVsbCwiUGFyZW50U3R5bGUiOm51bGx9LCJEYXRlRm9ybWF0Ijp7IiRpZCI6Ijk3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NzciLCJGb3JtYXQiOjAsIklzVmlzaWJsZSI6ZmFsc2UsIkxhc3RLbm93blZpc2liaWxpdHlTdGF0ZSI6ZmFsc2V9LCJJc1Zpc2libGUiOnRydWUsIlBhcmVudFN0eWxlIjpudWxsLCJfZXhwbGljaXRseVNldCI6eyIkaWQiOiI5Nz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lsZXN0b25lU3R5bGUiOnsiJGlkIjoiOTc5IiwiVGl0bGVQb3NpdGlvbiI6IlJpZ2h0IiwiRGF0ZVBvc2l0aW9uIjoiTGVmdCIsIlNoYXBlVHlwZSI6MSwiU2hhcGVTaXplIjoxLCJTcGFjaW5nIjo1LCJTaGFwZVN0eWxlIjp7IiRpZCI6Ijk4MCIsIk1hcmdpbiI6eyIkaWQiOiI5ODEiLCJUb3AiOjAuMCwiTGVmdCI6MC4wLCJSaWdodCI6MC4wLCJCb3R0b20iOjAuMH0sIlBhZGRpbmciOnsiJGlkIjoiOTgyIiwiVG9wIjowLjAsIkxlZnQiOjAuMCwiUmlnaHQiOjAuMCwiQm90dG9tIjowLjB9LCJCYWNrZ3JvdW5kIjp7IiRpZCI6Ijk4MyIsIkNvbG9yIjp7IiRpZCI6Ijk4NCIsIkEiOjI1NSwiUiI6MCwiRyI6MTE0LCJCIjoxODh9fSwiSXNWaXNpYmxlIjp0cnVlLCJXaWR0aCI6MTguMCwiSGVpZ2h0IjoyMC4wLCJCb3JkZXJTdHlsZSI6eyIkaWQiOiI5ODUiLCJMaW5lQ29sb3IiOnsiJGlkIjoiOTg2IiwiJHR5cGUiOiJOTFJFLkNvbW1vbi5Eb20uU29saWRDb2xvckJydXNoLCBOTFJFLkNvbW1vbiIsIkNvbG9yIjp7IiRpZCI6Ijk4NyIsIkEiOjI1NSwiUiI6MjU1LCJHIjowLCJCIjowfX0sIkxpbmVXZWlnaHQiOjAuMCwiTGluZVR5cGUiOjAsIlBhcmVudFN0eWxlIjpudWxsfSwiUGFyZW50U3R5bGUiOm51bGx9LCJUaXRsZVN0eWxlIjp7IiRpZCI6Ijk4OCIsIkZvbnRTZXR0aW5ncyI6eyIkaWQiOiI5ODkiLCJGb250U2l6ZSI6MTEsIkZvbnROYW1lIjoiQ2FsaWJyaSIsIklzQm9sZCI6ZmFsc2UsIklzSXRhbGljIjpmYWxzZSwiSXNVbmRlcmxpbmVkIjpmYWxzZSwiUGFyZW50U3R5bGUiOm51bGx9LCJBdXRvU2l6ZSI6MCwiRm9yZWdyb3VuZCI6eyIkaWQiOiI5OTAiLCJDb2xvciI6eyIkaWQiOiI5OT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OTkyIiwiVG9wIjowLjAsIkxlZnQiOjAuMCwiUmlnaHQiOjAuMCwiQm90dG9tIjowLjB9LCJQYWRkaW5nIjp7IiRpZCI6Ijk5MyIsIlRvcCI6MC4wLCJMZWZ0IjowLjAsIlJpZ2h0IjowLjAsIkJvdHRvbSI6MC4wfSwiQmFja2dyb3VuZCI6eyIkaWQiOiI5OTQiLCJDb2xvciI6eyIkaWQiOiI5OTUiLCJBIjo4OSwiUiI6MCwiRyI6MCwiQiI6MH19LCJJc1Zpc2libGUiOnRydWUsIldpZHRoIjowLjAsIkhlaWdodCI6MC4wLCJCb3JkZXJTdHlsZSI6bnVsbCwiUGFyZW50U3R5bGUiOm51bGx9LCJEYXRlU3R5bGUiOnsiJGlkIjoiOTk2IiwiRm9udFNldHRpbmdzIjp7IiRpZCI6Ijk5NyIsIkZvbnRTaXplIjoxMCwiRm9udE5hbWUiOiJDYWxpYnJpIiwiSXNCb2xkIjpmYWxzZSwiSXNJdGFsaWMiOmZhbHNlLCJJc1VuZGVybGluZWQiOmZhbHNlLCJQYXJlbnRTdHlsZSI6bnVsbH0sIkF1dG9TaXplIjowLCJGb3JlZ3JvdW5kIjp7IiRpZCI6Ijk5OCIsIkNvbG9yIjp7IiRpZCI6Ijk5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AwMCIsIlRvcCI6MC4wLCJMZWZ0IjowLjAsIlJpZ2h0IjowLjAsIkJvdHRvbSI6MC4wfSwiUGFkZGluZyI6eyIkaWQiOiIxMDAxIiwiVG9wIjowLjAsIkxlZnQiOjAuMCwiUmlnaHQiOjAuMCwiQm90dG9tIjowLjB9LCJCYWNrZ3JvdW5kIjp7IiRpZCI6IjEwMDIiLCJDb2xvciI6eyIkaWQiOiIxMDAzIiwiQSI6ODksIlIiOjAsIkciOjAsIkIiOjB9fSwiSXNWaXNpYmxlIjp0cnVlLCJXaWR0aCI6MC4wLCJIZWlnaHQiOjAuMCwiQm9yZGVyU3R5bGUiOm51bGwsIlBhcmVudFN0eWxlIjpudWxsfSwiRGF0ZUZvcm1hdCI6eyIkaWQiOiIxMDA0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EwMDUiLCJEYXRlUGFydElzVmlzaWJsZSI6dHJ1ZSwiVGltZVBhcnRJc1Zpc2libGUiOmZhbHNlfX0sIldlZWtOdW1iZXJpbmciOnsiJGlkIjoiMTAwNiIsIkZvcm1hdCI6MCwiSXNWaXNpYmxlIjpmYWxzZSwiTGFzdEtub3duVmlzaWJpbGl0eVN0YXRlIjpmYWxzZX0sIklzVmlzaWJsZSI6dHJ1ZSwiUGFyZW50U3R5bGUiOm51bGx9LCJHcmlkbGluZVBhbmVsU3R5bGUiOnsiJGlkIjoiMTAwNyIsIkdyaWRsaW5lU3R5bGUiOnsiJGlkIjoiMTAwOCIsIkxpbmVDb2xvciI6eyIkaWQiOiIxMDA5IiwiJHR5cGUiOiJOTFJFLkNvbW1vbi5Eb20uU29saWRDb2xvckJydXNoLCBOTFJFLkNvbW1vbiIsIkNvbG9yIjp7IiRpZCI6IjEwMTAiLCJBIjozOCwiUiI6NjgsIkciOjg0LCJCIjoxMDZ9fSwiTGluZVdlaWdodCI6Mi41LCJMaW5lVHlwZSI6MCwiUGFyZW50U3R5bGUiOm51bGx9LCJNYXJnaW4iOnsiJGlkIjoiMTAxMSIsIlRvcCI6MC4wLCJMZWZ0IjowLjAsIlJpZ2h0IjowLjAsIkJvdHRvbSI6MC4wfSwiUGFkZGluZyI6eyIkaWQiOiIxMDEyIiwiVG9wIjowLjAsIkxlZnQiOjAuMCwiUmlnaHQiOjAuMCwiQm90dG9tIjowLjB9LCJCYWNrZ3JvdW5kIjpudWxsLCJJc1Zpc2libGUiOnRydWUsIldpZHRoIjowLjAsIkhlaWdodCI6MC4wLCJCb3JkZXJTdHlsZSI6eyIkaWQiOiIxMDEzIiwiTGluZUNvbG9yIjpudWxsLCJMaW5lV2VpZ2h0IjowLjAsIkxpbmVUeXBlIjowLCJQYXJlbnRTdHlsZSI6bnVsbH0sIlBhcmVudFN0eWxlIjpudWxsfSwiQWN0aXZpdHlMaW5lUGFuZWxTdHlsZSI6eyIkaWQiOiIxMDE0IiwiQWN0aXZpdHlMaW5lU3R5bGUiOnsiJGlkIjoiMTAxNSIsIkxpbmVDb2xvciI6eyIkaWQiOiIxMDE2IiwiJHR5cGUiOiJOTFJFLkNvbW1vbi5Eb20uU29saWRDb2xvckJydXNoLCBOTFJFLkNvbW1vbiIsIkNvbG9yIjp7IiRpZCI6IjEwMTciLCJBIjoxMjcsIlIiOjE5MSwiRyI6MTkxLCJCIjoxOTF9fSwiTGluZVdlaWdodCI6Mi41LCJMaW5lVHlwZSI6MCwiUGFyZW50U3R5bGUiOm51bGx9LCJNYXJnaW4iOnsiJGlkIjoiMTAxOCIsIlRvcCI6MC4wLCJMZWZ0IjowLjAsIlJpZ2h0IjowLjAsIkJvdHRvbSI6MC4wfSwiUGFkZGluZyI6eyIkaWQiOiIxMDE5IiwiVG9wIjowLjAsIkxlZnQiOjAuMCwiUmlnaHQiOjAuMCwiQm90dG9tIjowLjB9LCJCYWNrZ3JvdW5kIjpudWxsLCJJc1Zpc2libGUiOnRydWUsIldpZHRoIjowLjAsIkhlaWdodCI6MC4wLCJCb3JkZXJTdHlsZSI6eyIkaWQiOiIxMDIwIiwiTGluZUNvbG9yIjpudWxsLCJMaW5lV2VpZ2h0IjowLjAsIkxpbmVUeXBlIjowLCJQYXJlbnRTdHlsZSI6bnVsbH0sIlBhcmVudFN0eWxlIjpudWxsfSwiX3NlbGVjdGVkVGhlbWVQcmVzZXRDb2xvcnMiOnsiJGlkIjoiMTAyMSIsIlRleHRMaWdodCI6eyIkaWQiOiIxMDIyIiwiQSI6MjU1LCJSIjoyNTUsIkciOjI1NSwiQiI6MjU1fSwiVGV4dERhcmsiOnsiJGlkIjoiMTAyMyIsIkEiOjI1NSwiUiI6MCwiRyI6MCwiQiI6MH0sIkFjY2VudDEiOnsiJHJlZiI6Ijg1MyJ9LCJBY2NlbnQyIjp7IiRyZWYiOiI4MTAifSwiQWNjZW50MyI6eyIkcmVmIjoiMzI1In0sIkFjY2VudDQiOnsiJHJlZiI6IjYzMiJ9LCJBY2NlbnQ1Ijp7IiRpZCI6IjEwMjQiLCJBIjoyNTUsIlIiOjI1LCJHIjoxMDcsIkIiOjM2fSwiQWNjZW50NiI6eyIkaWQiOiIxMDI1IiwiQSI6MjU1LCJSIjoxNSwiRyI6MTU4LCJCIjoyMTN9LCJBY2NlbnQ3Ijp7IiRpZCI6IjEwMjYiLCJBIjoyNTUsIlIiOjE2MCwiRyI6NDMsIkIiOjE0N30sIkFjY2VudDgiOnsiJGlkIjoiMTAyNyIsIkEiOjI1NSwiUiI6NzgsIkciOjE2NywiQiI6NDZ9fSwiU2hvd0VsYXBzZWRUaW1lR3JhZGllbnRTdHlsZSI6ZmFsc2UsIlRpbWViYW5kUmVzZXJ2ZWRMZWZ0QXJlYVN0eWxlIjp7IiRpZCI6IjEwMjgiLCJBY3Rpdml0eUhlYWRlcldpZHRoIjo3OC4zMDA5Mjk4MzkzOTEzMTYsIklzU2V0Ijp0cnVlfSwiRGVmYXVsdFN3aW1sYW5lU3R5bGUiOm51bGwsIkRlZmF1bHRTd2ltbGFuZVYyU3R5bGUiOnsiJGlkIjoiMTAyOSIsIlN0eWxlSWQiOiIwMDAwMDAwMC0wMDAwLTAwMDAtMDAwMC0wMDAwMDAwMDAwMDAiLCJIZWFkZXJTdHlsZSI6eyIkaWQiOiIxMDMwIiwiVGV4dElzVmVydGljYWwiOnRydWUsIlRleHRTdHlsZSI6eyIkaWQiOiIxMDMxIiwiRm9udFNldHRpbmdzIjp7IiRpZCI6IjEwMzIiLCJGb250U2l6ZSI6MTIsIkZvbnROYW1lIjoiQ2FsaWJyaSIsIklzQm9sZCI6dHJ1ZSwiSXNJdGFsaWMiOmZhbHNlLCJJc1VuZGVybGluZWQiOmZhbHNlLCJQYXJlbnRTdHlsZSI6bnVsbH0sIkF1dG9TaXplIjoyLCJGb3JlZ3JvdW5kIjp7IiRpZCI6IjEwMzMiLCJDb2xvciI6eyIkaWQiOiIxMDM0IiwiQSI6MjU1LCJSIjoyNTUsIkciOjI1NSwiQiI6MjU1fX0sIk1heFdpZHRoIjoiSW5maW5pdHkiLCJNYXhIZWlnaHQiOiJJbmZpbml0eSIsIlNtYXJ0Rm9yZWdyb3VuZElzQWN0aXZlIjpmYWxzZSwiSG9yaXpvbnRhbEFsaWdubWVudCI6MCwiVmVydGljYWxBbGlnbm1lbnQiOjAsIlNtYXJ0Rm9yZWdyb3VuZCI6bnVsbCwiQmFja2dyb3VuZEZpbGxUeXBlIjowLCJNYXJnaW4iOnsiJGlkIjoiMTAzNSIsIlRvcCI6MC4wLCJMZWZ0IjowLjAsIlJpZ2h0IjowLjAsIkJvdHRvbSI6MC4wfSwiUGFkZGluZyI6eyIkaWQiOiIxMDM2IiwiVG9wIjowLjAsIkxlZnQiOjAuMCwiUmlnaHQiOjAuMCwiQm90dG9tIjowLjB9LCJCYWNrZ3JvdW5kIjpudWxsLCJJc1Zpc2libGUiOmZhbHNlLCJXaWR0aCI6MC4wLCJIZWlnaHQiOjAuMCwiQm9yZGVyU3R5bGUiOm51bGwsIlBhcmVudFN0eWxlIjpudWxsfSwiUmVjdGFuZ2xlU3R5bGUiOnsiJGlkIjoiMTAzNyIsIk1hcmdpbiI6eyIkaWQiOiIxMDM4IiwiVG9wIjowLjAsIkxlZnQiOjAuMCwiUmlnaHQiOjAuMCwiQm90dG9tIjowLjB9LCJQYWRkaW5nIjp7IiRpZCI6IjEwMzkiLCJUb3AiOjAuMCwiTGVmdCI6MC4wLCJSaWdodCI6MC4wLCJCb3R0b20iOjAuMH0sIkJhY2tncm91bmQiOnsiJGlkIjoiMTA0MCIsIkNvbG9yIjp7IiRpZCI6IjEwNDEiLCJBIjoyNTUsIlIiOjY4LCJHIjoxMTQsIkIiOjE5Nn19LCJJc1Zpc2libGUiOnRydWUsIldpZHRoIjowLjAsIkhlaWdodCI6MC4wLCJCb3JkZXJTdHlsZSI6eyIkaWQiOiIxMDQyIiwiTGluZUNvbG9yIjp7IiRpZCI6IjEwNDMiLCIkdHlwZSI6Ik5MUkUuQ29tbW9uLkRvbS5Tb2xpZENvbG9yQnJ1c2gsIE5MUkUuQ29tbW9uIiwiQ29sb3IiOnsiJGlkIjoiMTA0NCIsIkEiOjI1NSwiUiI6MjU1LCJHIjowLCJCIjowfX0sIkxpbmVXZWlnaHQiOjAuMCwiTGluZVR5cGUiOjAsIlBhcmVudFN0eWxlIjpudWxsfSwiUGFyZW50U3R5bGUiOm51bGx9LCJNYXJnaW4iOnsiJGlkIjoiMTA0NSIsIlRvcCI6MC4wLCJMZWZ0IjowLjAsIlJpZ2h0IjowLjAsIkJvdHRvbSI6MC4wfSwiUGFkZGluZyI6eyIkaWQiOiIxMDQ2IiwiVG9wIjowLjAsIkxlZnQiOjAuMCwiUmlnaHQiOjAuMCwiQm90dG9tIjowLjB9LCJCYWNrZ3JvdW5kIjpudWxsLCJJc1Zpc2libGUiOnRydWUsIldpZHRoIjowLjAsIkhlaWdodCI6MC4wLCJCb3JkZXJTdHlsZSI6bnVsbCwiUGFyZW50U3R5bGUiOm51bGx9LCJCYWNrZ3JvdW5kU3R5bGUiOnsiJGlkIjoiMTA0NyIsIk1hcmdpbiI6eyIkaWQiOiIxMDQ4IiwiVG9wIjowLjAsIkxlZnQiOjAuMCwiUmlnaHQiOjAuMCwiQm90dG9tIjowLjB9LCJQYWRkaW5nIjp7IiRpZCI6IjEwNDkiLCJUb3AiOjAuMCwiTGVmdCI6MC4wLCJSaWdodCI6MC4wLCJCb3R0b20iOjAuMH0sIkJhY2tncm91bmQiOnsiJGlkIjoiMTA1MCIsIkNvbG9yIjp7IiRpZCI6IjEwNTEiLCJBIjo1MSwiUiI6MTY1LCJHIjoxNjUsIkIiOjE2NX19LCJJc1Zpc2libGUiOnRydWUsIldpZHRoIjowLjAsIkhlaWdodCI6MC4wLCJCb3JkZXJTdHlsZSI6eyIkaWQiOiIxMDUyIiwiTGluZUNvbG9yIjp7IiRpZCI6IjEwNTMiLCIkdHlwZSI6Ik5MUkUuQ29tbW9uLkRvbS5Tb2xpZENvbG9yQnJ1c2gsIE5MUkUuQ29tbW9uIiwiQ29sb3IiOnsiJGlkIjoiMTA1NCIsIkEiOjI1NSwiUiI6MjM0LCJHIjoyMiwiQiI6MzB9fSwiTGluZVdlaWdodCI6MC4wLCJMaW5lVHlwZSI6MCwiUGFyZW50U3R5bGUiOm51bGx9LCJQYXJlbnRTdHlsZSI6bnVsbH0sIklzQWJvdmVUaW1lYmFuZCI6ZmFsc2UsIlNwYWNpbmciOjUsIkRlZmF1bHRTd2ltbGFuZVRhc2tTdHlsZSI6eyIkaWQiOiIxMDU1IiwiJHR5cGUiOiJOTFJFLkNvbW1vbi5Eb20uU3R5bGVzLkV4cGxpY2l0U2V0YWJsZVRhc2tTdHlsZSwgTkxSRS5Db21tb24iLCJTaGFwZSI6MywiU2hhcGVUaGlja25lc3MiOjAsIkR1cmF0aW9uRm9ybWF0IjowLCJJbmNsdWRlTm9uV29ya2luZ0RheXNJbkR1cmF0aW9uIjpmYWxzZSwiUGVyY2VudGFnZUNvbXBsZXRlU3R5bGUiOnsiJGlkIjoiMTA1NiIsIkZvbnRTZXR0aW5ncyI6eyIkaWQiOiIxMDU3IiwiRm9udFNpemUiOjEwLCJGb250TmFtZSI6IkNhbGlicmkiLCJJc0JvbGQiOmZhbHNlLCJJc0l0YWxpYyI6ZmFsc2UsIklzVW5kZXJsaW5lZCI6ZmFsc2UsIlBhcmVudFN0eWxlIjpudWxsfSwiQXV0b1NpemUiOjAsIkZvcmVncm91bmQiOnsiJHJlZiI6IjM0MiJ9LCJNYXhXaWR0aCI6MjAwLjAsIk1heEhlaWdodCI6IkluZmluaXR5IiwiU21hcnRGb3JlZ3JvdW5kSXNBY3RpdmUiOmZhbHNlLCJIb3Jpem9udGFsQWxpZ25tZW50IjowLCJWZXJ0aWNhbEFsaWdubWVudCI6MCwiU21hcnRGb3JlZ3JvdW5kIjpudWxsLCJCYWNrZ3JvdW5kRmlsbFR5cGUiOjAsIk1hcmdpbiI6eyIkcmVmIjoiMzQ0In0sIlBhZGRpbmciOnsiJHJlZiI6IjM0NSJ9LCJCYWNrZ3JvdW5kIjp7IiRyZWYiOiIzNDYifSwiSXNWaXNpYmxlIjp0cnVlLCJXaWR0aCI6MC4wLCJIZWlnaHQiOjAuMCwiQm9yZGVyU3R5bGUiOm51bGwsIlBhcmVudFN0eWxlIjpudWxsfSwiRHVyYXRpb25TdHlsZSI6eyIkaWQiOiIxMDU4IiwiRm9udFNldHRpbmdzIjp7IiRpZCI6IjEwNTkiLCJGb250U2l6ZSI6MTAsIkZvbnROYW1lIjoiQ2FsaWJyaSIsIklzQm9sZCI6ZmFsc2UsIklzSXRhbGljIjpmYWxzZSwiSXNVbmRlcmxpbmVkIjpmYWxzZSwiUGFyZW50U3R5bGUiOm51bGx9LCJBdXRvU2l6ZSI6MCwiRm9yZWdyb3VuZCI6eyIkcmVmIjoiMzUwIn0sIk1heFdpZHRoIjoyMDAuMCwiTWF4SGVpZ2h0IjoiSW5maW5pdHkiLCJTbWFydEZvcmVncm91bmRJc0FjdGl2ZSI6ZmFsc2UsIkhvcml6b250YWxBbGlnbm1lbnQiOjAsIlZlcnRpY2FsQWxpZ25tZW50IjowLCJTbWFydEZvcmVncm91bmQiOm51bGwsIkJhY2tncm91bmRGaWxsVHlwZSI6MCwiTWFyZ2luIjp7IiRyZWYiOiIzNTIifSwiUGFkZGluZyI6eyIkcmVmIjoiMzUzIn0sIkJhY2tncm91bmQiOnsiJHJlZiI6IjM1NCJ9LCJJc1Zpc2libGUiOnRydWUsIldpZHRoIjowLjAsIkhlaWdodCI6MC4wLCJCb3JkZXJTdHlsZSI6bnVsbCwiUGFyZW50U3R5bGUiOm51bGx9LCJIb3Jpem9udGFsQ29ubmVjdG9yU3R5bGUiOnsiJGlkIjoiMTA2MCIsIkxpbmVDb2xvciI6eyIkcmVmIjoiMzU2In0sIkxpbmVXZWlnaHQiOjEuMCwiTGluZVR5cGUiOjAsIlBhcmVudFN0eWxlIjpudWxsfSwiVmVydGljYWxDb25uZWN0b3JTdHlsZSI6eyIkaWQiOiIxMDYxIiwiTGluZUNvbG9yIjp7IiRyZWYiOiIzNTk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UsIklzQmVsb3dUaW1lYmFuZCI6ZmFsc2UsIlBlcmNlbnRhZ2VDb21wbGV0ZVNoYXBlT3BhY2l0eSI6MzUsIlNoYXBlU3R5bGUiOnsiJGlkIjoiMTA2MiIsIk1hcmdpbiI6eyIkcmVmIjoiMzYyIn0sIlBhZGRpbmciOnsiJHJlZiI6IjM2MyJ9LCJCYWNrZ3JvdW5kIjp7IiRyZWYiOiIzNjQifSwiSXNWaXNpYmxlIjp0cnVlLCJXaWR0aCI6MC4wLCJIZWlnaHQiOjEzLjQyNjY2NjY2NjY2NjY3NywiQm9yZGVyU3R5bGUiOnsiJGlkIjoiMTA2MyIsIkxpbmVDb2xvciI6eyIkcmVmIjoiMzY3In0sIkxpbmVXZWlnaHQiOjAuMCwiTGluZVR5cGUiOjAsIlBhcmVudFN0eWxlIjpudWxsfSwiUGFyZW50U3R5bGUiOm51bGx9LCJUaXRsZVN0eWxlIjp7IiRpZCI6IjEwNjQiLCJGb250U2V0dGluZ3MiOnsiJGlkIjoiMTA2NSIsIkZvbnRTaXplIjoxMSwiRm9udE5hbWUiOiJDYWxpYnJpIiwiSXNCb2xkIjpmYWxzZSwiSXNJdGFsaWMiOmZhbHNlLCJJc1VuZGVybGluZWQiOmZhbHNlLCJQYXJlbnRTdHlsZSI6bnVsbH0sIkF1dG9TaXplIjowLCJGb3JlZ3JvdW5kIjp7IiRyZWYiOiIzNzEifSwiTWF4V2lkdGgiOjIwMC4wLCJNYXhIZWlnaHQiOiJJbmZpbml0eSIsIlNtYXJ0Rm9yZWdyb3VuZElzQWN0aXZlIjpmYWxzZSwiSG9yaXpvbnRhbEFsaWdubWVudCI6MSwiVmVydGljYWxBbGlnbm1lbnQiOjAsIlNtYXJ0Rm9yZWdyb3VuZCI6bnVsbCwiQmFja2dyb3VuZEZpbGxUeXBlIjowLCJNYXJnaW4iOnsiJHJlZiI6IjM3MyJ9LCJQYWRkaW5nIjp7IiRyZWYiOiIzNzQifSwiQmFja2dyb3VuZCI6eyIkcmVmIjoiMzc1In0sIklzVmlzaWJsZSI6dHJ1ZSwiV2lkdGgiOjAuMCwiSGVpZ2h0IjowLjAsIkJvcmRlclN0eWxlIjpudWxsLCJQYXJlbnRTdHlsZSI6bnVsbH0sIkRhdGVTdHlsZSI6eyIkaWQiOiIxMDY2IiwiRm9udFNldHRpbmdzIjp7IiRpZCI6IjEwNjciLCJGb250U2l6ZSI6MTAsIkZvbnROYW1lIjoiQ2FsaWJyaSIsIklzQm9sZCI6ZmFsc2UsIklzSXRhbGljIjpmYWxzZSwiSXNVbmRlcmxpbmVkIjpmYWxzZSwiUGFyZW50U3R5bGUiOm51bGx9LCJBdXRvU2l6ZSI6MCwiRm9yZWdyb3VuZCI6eyIkcmVmIjoiMzc5In0sIk1heFdpZHRoIjoyMDAuMCwiTWF4SGVpZ2h0IjoiSW5maW5pdHkiLCJTbWFydEZvcmVncm91bmRJc0FjdGl2ZSI6ZmFsc2UsIkhvcml6b250YWxBbGlnbm1lbnQiOjAsIlZlcnRpY2FsQWxpZ25tZW50IjowLCJTbWFydEZvcmVncm91bmQiOm51bGwsIkJhY2tncm91bmRGaWxsVHlwZSI6MCwiTWFyZ2luIjp7IiRyZWYiOiIzODEifSwiUGFkZGluZyI6eyIkcmVmIjoiMzgyIn0sIkJhY2tncm91bmQiOnsiJHJlZiI6IjM4MyJ9LCJJc1Zpc2libGUiOnRydWUsIldpZHRoIjowLjAsIkhlaWdodCI6MC4wLCJCb3JkZXJTdHlsZSI6bnVsbCwiUGFyZW50U3R5bGUiOm51bGx9LCJEYXRlRm9ybWF0Ijp7IiRyZWYiOiIzODQifSwiV2Vla051bWJlcmluZyI6eyIkaWQiOiIxMDY4IiwiRm9ybWF0IjowLCJJc1Zpc2libGUiOmZhbHNlLCJMYXN0S25vd25WaXNpYmlsaXR5U3RhdGUiOmZhbHNlfSwiSXNWaXNpYmxlIjp0cnVlLCJQYXJlbnRTdHlsZSI6bnVsbCwiX2V4cGxpY2l0bHlTZXQiOnsiJGlkIjoiMTA2OS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xMDcwIiwiU2hhcGUiOjEsIkNvbm5lY3Rvck1hcmdpbiI6eyIkcmVmIjoiMzg4In0sIkNvbm5lY3RvclN0eWxlIjp7IiRpZCI6IjEwNzEiLCJMaW5lQ29sb3IiOnsiJHJlZiI6IjM5MCJ9LCJMaW5lV2VpZ2h0IjoxLjAsIkxpbmVUeXBlIjowLCJQYXJlbnRTdHlsZSI6bnVsbH0sIklzQmVsb3dUaW1lYmFuZCI6dHJ1ZSwiUG9zaXRpb25PblRhc2siOjEsIkhpZGVEYXRlIjpmYWxzZSwiU2hhcGVTaXplIjoxLCJTcGFjaW5nIjoxLjAsIlBhZGRpbmciOnsiJHJlZiI6IjM5MiJ9LCJTaGFwZVN0eWxlIjp7IiRpZCI6IjEwNzIiLCJNYXJnaW4iOnsiJHJlZiI6IjM5NCJ9LCJQYWRkaW5nIjp7IiRyZWYiOiIzOTUifSwiQmFja2dyb3VuZCI6eyIkcmVmIjoiMzk2In0sIklzVmlzaWJsZSI6dHJ1ZSwiV2lkdGgiOjE4LjAsIkhlaWdodCI6MjAuMCwiQm9yZGVyU3R5bGUiOnsiJGlkIjoiMTA3MyIsIkxpbmVDb2xvciI6eyIkcmVmIjoiMzk5In0sIkxpbmVXZWlnaHQiOjAuMCwiTGluZVR5cGUiOjAsIlBhcmVudFN0eWxlIjpudWxsfSwiUGFyZW50U3R5bGUiOm51bGx9LCJUaXRsZVN0eWxlIjp7IiRpZCI6IjEwNzQiLCJGb250U2V0dGluZ3MiOnsiJGlkIjoiMTA3NSIsIkZvbnRTaXplIjoxMSwiRm9udE5hbWUiOiJDYWxpYnJpIiwiSXNCb2xkIjpmYWxzZSwiSXNJdGFsaWMiOmZhbHNlLCJJc1VuZGVybGluZWQiOmZhbHNlLCJQYXJlbnRTdHlsZSI6bnVsbH0sIkF1dG9TaXplIjowLCJGb3JlZ3JvdW5kIjp7IiRyZWYiOiI0MDMifSwiTWF4V2lkdGgiOjIwMC4wLCJNYXhIZWlnaHQiOiJJbmZpbml0eSIsIlNtYXJ0Rm9yZWdyb3VuZElzQWN0aXZlIjpmYWxzZSwiSG9yaXpvbnRhbEFsaWdubWVudCI6MSwiVmVydGljYWxBbGlnbm1lbnQiOjAsIlNtYXJ0Rm9yZWdyb3VuZCI6bnVsbCwiQmFja2dyb3VuZEZpbGxUeXBlIjowLCJNYXJnaW4iOnsiJHJlZiI6IjQwNSJ9LCJQYWRkaW5nIjp7IiRyZWYiOiI0MDYifSwiQmFja2dyb3VuZCI6eyIkcmVmIjoiNDA3In0sIklzVmlzaWJsZSI6dHJ1ZSwiV2lkdGgiOjAuMCwiSGVpZ2h0IjowLjAsIkJvcmRlclN0eWxlIjpudWxsLCJQYXJlbnRTdHlsZSI6bnVsbH0sIkRhdGVTdHlsZSI6eyIkaWQiOiIxMDc2IiwiRm9udFNldHRpbmdzIjp7IiRpZCI6IjEwNzciLCJGb250U2l6ZSI6MTAsIkZvbnROYW1lIjoiQ2FsaWJyaSIsIklzQm9sZCI6ZmFsc2UsIklzSXRhbGljIjpmYWxzZSwiSXNVbmRlcmxpbmVkIjpmYWxzZSwiUGFyZW50U3R5bGUiOm51bGx9LCJBdXRvU2l6ZSI6MCwiRm9yZWdyb3VuZCI6eyIkcmVmIjoiNDExIn0sIk1heFdpZHRoIjoyMDAuMCwiTWF4SGVpZ2h0IjoiSW5maW5pdHkiLCJTbWFydEZvcmVncm91bmRJc0FjdGl2ZSI6ZmFsc2UsIkhvcml6b250YWxBbGlnbm1lbnQiOjAsIlZlcnRpY2FsQWxpZ25tZW50IjowLCJTbWFydEZvcmVncm91bmQiOm51bGwsIkJhY2tncm91bmRGaWxsVHlwZSI6MCwiTWFyZ2luIjp7IiRyZWYiOiI0MTMifSwiUGFkZGluZyI6eyIkcmVmIjoiNDE0In0sIkJhY2tncm91bmQiOnsiJHJlZiI6IjQxNSJ9LCJJc1Zpc2libGUiOnRydWUsIldpZHRoIjowLjAsIkhlaWdodCI6MC4wLCJCb3JkZXJTdHlsZSI6bnVsbCwiUGFyZW50U3R5bGUiOm51bGx9LCJEYXRlRm9ybWF0Ijp7IiRyZWYiOiI0MTYifSwiV2Vla051bWJlcmluZyI6eyIkaWQiOiIxMDc4IiwiRm9ybWF0IjowLCJJc1Zpc2libGUiOmZhbHNlLCJMYXN0S25vd25WaXNpYmlsaXR5U3RhdGUiOmZhbHNlfSwiSXNWaXNpYmxlIjp0cnVlLCJQYXJlbnRTdHlsZSI6bnVsbH0sIkRlZmF1bHRTd2ltbGFuZU1pbGVzdG9uZVN0eWxlIjp7IiRpZCI6IjEwNzkiLCJUaXRsZVBvc2l0aW9uIjoiUmlnaHQiLCJEYXRlUG9zaXRpb24iOiJMZWZ0IiwiU2hhcGVUeXBlIjoxLCJTaGFwZVNpemUiOjEsIlNwYWNpbmciOjUsIlNoYXBlU3R5bGUiOnsiJGlkIjoiMTA4MCIsIk1hcmdpbiI6eyIkcmVmIjoiNDIxIn0sIlBhZGRpbmciOnsiJHJlZiI6IjQyMiJ9LCJCYWNrZ3JvdW5kIjp7IiRyZWYiOiI0MjMifSwiSXNWaXNpYmxlIjp0cnVlLCJXaWR0aCI6MTguMCwiSGVpZ2h0IjoyMC4wLCJCb3JkZXJTdHlsZSI6eyIkaWQiOiIxMDgxIiwiTGluZUNvbG9yIjp7IiRyZWYiOiI0MjYifSwiTGluZVdlaWdodCI6MC4wLCJMaW5lVHlwZSI6MCwiUGFyZW50U3R5bGUiOm51bGx9LCJQYXJlbnRTdHlsZSI6bnVsbH0sIlRpdGxlU3R5bGUiOnsiJGlkIjoiMTA4MiIsIkZvbnRTZXR0aW5ncyI6eyIkaWQiOiIxMDgzIiwiRm9udFNpemUiOjExLCJGb250TmFtZSI6IkNhbGlicmkiLCJJc0JvbGQiOmZhbHNlLCJJc0l0YWxpYyI6ZmFsc2UsIklzVW5kZXJsaW5lZCI6ZmFsc2UsIlBhcmVudFN0eWxlIjpudWxsfSwiQXV0b1NpemUiOjAsIkZvcmVncm91bmQiOnsiJHJlZiI6IjQzMCJ9LCJNYXhXaWR0aCI6MjAwLjAsIk1heEhlaWdodCI6IkluZmluaXR5IiwiU21hcnRGb3JlZ3JvdW5kSXNBY3RpdmUiOmZhbHNlLCJIb3Jpem9udGFsQWxpZ25tZW50IjoxLCJWZXJ0aWNhbEFsaWdubWVudCI6MCwiU21hcnRGb3JlZ3JvdW5kIjpudWxsLCJCYWNrZ3JvdW5kRmlsbFR5cGUiOjAsIk1hcmdpbiI6eyIkcmVmIjoiNDMyIn0sIlBhZGRpbmciOnsiJHJlZiI6IjQzMyJ9LCJCYWNrZ3JvdW5kIjp7IiRyZWYiOiI0MzQifSwiSXNWaXNpYmxlIjp0cnVlLCJXaWR0aCI6MC4wLCJIZWlnaHQiOjAuMCwiQm9yZGVyU3R5bGUiOm51bGwsIlBhcmVudFN0eWxlIjpudWxsfSwiRGF0ZVN0eWxlIjp7IiRpZCI6IjEwODQiLCJGb250U2V0dGluZ3MiOnsiJGlkIjoiMTA4NSIsIkZvbnRTaXplIjoxMCwiRm9udE5hbWUiOiJDYWxpYnJpIiwiSXNCb2xkIjpmYWxzZSwiSXNJdGFsaWMiOmZhbHNlLCJJc1VuZGVybGluZWQiOmZhbHNlLCJQYXJlbnRTdHlsZSI6bnVsbH0sIkF1dG9TaXplIjowLCJGb3JlZ3JvdW5kIjp7IiRyZWYiOiI0MzgifSwiTWF4V2lkdGgiOjIwMC4wLCJNYXhIZWlnaHQiOiJJbmZpbml0eSIsIlNtYXJ0Rm9yZWdyb3VuZElzQWN0aXZlIjpmYWxzZSwiSG9yaXpvbnRhbEFsaWdubWVudCI6MCwiVmVydGljYWxBbGlnbm1lbnQiOjAsIlNtYXJ0Rm9yZWdyb3VuZCI6bnVsbCwiQmFja2dyb3VuZEZpbGxUeXBlIjowLCJNYXJnaW4iOnsiJHJlZiI6IjQ0MCJ9LCJQYWRkaW5nIjp7IiRyZWYiOiI0NDEifSwiQmFja2dyb3VuZCI6eyIkcmVmIjoiNDQyIn0sIklzVmlzaWJsZSI6dHJ1ZSwiV2lkdGgiOjAuMCwiSGVpZ2h0IjowLjAsIkJvcmRlclN0eWxlIjpudWxsLCJQYXJlbnRTdHlsZSI6bnVsbH0sIkRhdGVGb3JtYXQiOnsiJHJlZiI6IjQ0NCJ9LCJXZWVrTnVtYmVyaW5nIjp7IiRpZCI6IjEwODYiLCJGb3JtYXQiOjAsIklzVmlzaWJsZSI6ZmFsc2UsIkxhc3RLbm93blZpc2liaWxpdHlTdGF0ZSI6ZmFsc2V9LCJJc1Zpc2libGUiOnRydWUsIlBhcmVudFN0eWxlIjpudWxsfSwiRGVmYXVsdFN3aW1sYW5lQWN0aXZpdHlTdHlsZSI6eyIkaWQiOiIxMDg3IiwiSGVhZGVyU3R5bGUiOnsiJGlkIjoiMTA4OCIsIlRleHRTdHlsZSI6eyIkaWQiOiIxMDg5IiwiRm9udFNldHRpbmdzIjp7IiRpZCI6IjEwOTAiLCJGb250U2l6ZSI6MTEsIkZvbnROYW1lIjoiQ2FsaWJyaSIsIklzQm9sZCI6ZmFsc2UsIklzSXRhbGljIjpmYWxzZSwiSXNVbmRlcmxpbmVkIjpmYWxzZSwiUGFyZW50U3R5bGUiOm51bGx9LCJBdXRvU2l6ZSI6MCwiRm9yZWdyb3VuZCI6eyIkcmVmIjoiNDUxIn0sIk1heFdpZHRoIjoiSW5maW5pdHkiLCJNYXhIZWlnaHQiOiJJbmZpbml0eSIsIlNtYXJ0Rm9yZWdyb3VuZElzQWN0aXZlIjpmYWxzZSwiSG9yaXpvbnRhbEFsaWdubWVudCI6MCwiVmVydGljYWxBbGlnbm1lbnQiOjAsIlNtYXJ0Rm9yZWdyb3VuZCI6bnVsbCwiQmFja2dyb3VuZEZpbGxUeXBlIjowLCJNYXJnaW4iOnsiJHJlZiI6IjQ1MyJ9LCJQYWRkaW5nIjp7IiRyZWYiOiI0NTQifSwiQmFja2dyb3VuZCI6eyIkcmVmIjoiNDU1In0sIklzVmlzaWJsZSI6dHJ1ZSwiV2lkdGgiOjAuMCwiSGVpZ2h0IjowLjAsIkJvcmRlclN0eWxlIjpudWxsLCJQYXJlbnRTdHlsZSI6bnVsbH0sIlJlY3RhbmdsZVN0eWxlIjp7IiRpZCI6IjEwOTEiLCJNYXJnaW4iOnsiJHJlZiI6IjQ1OCJ9LCJQYWRkaW5nIjp7IiRyZWYiOiI0NTkifSwiQmFja2dyb3VuZCI6eyIkcmVmIjoiNDYwIn0sIklzVmlzaWJsZSI6dHJ1ZSwiV2lkdGgiOjAuMCwiSGVpZ2h0IjowLjAsIkJvcmRlclN0eWxlIjp7IiRpZCI6IjEwOTIiLCJMaW5lQ29sb3IiOnsiJHJlZiI6IjQ2MyJ9LCJMaW5lV2VpZ2h0IjowLjAsIkxpbmVUeXBlIjowLCJQYXJlbnRTdHlsZSI6bnVsbH0sIlBhcmVudFN0eWxlIjpudWxsfSwiTWFyZ2luIjp7IiRyZWYiOiI0NjUifSwiUGFkZGluZyI6eyIkcmVmIjoiNDY2In0sIkJhY2tncm91bmQiOm51bGwsIklzVmlzaWJsZSI6dHJ1ZSwiV2lkdGgiOjAuMCwiSGVpZ2h0IjowLjAsIkJvcmRlclN0eWxlIjpudWxsLCJQYXJlbnRTdHlsZSI6bnVsbH0sIkJhY2tncm91bmRTdHlsZSI6eyIkaWQiOiIxMDkzIiwiTWFyZ2luIjp7IiRyZWYiOiI0NjgifSwiUGFkZGluZyI6eyIkcmVmIjoiNDY5In0sIkJhY2tncm91bmQiOnsiJHJlZiI6IjQ3MCJ9LCJJc1Zpc2libGUiOnRydWUsIldpZHRoIjowLjAsIkhlaWdodCI6MC4wLCJCb3JkZXJTdHlsZSI6eyIkaWQiOiIxMDk0IiwiTGluZUNvbG9yIjp7IiRyZWYiOiI0NzMifSwiTGluZVdlaWdodCI6MC4wLCJMaW5lVHlwZSI6MCwiUGFyZW50U3R5bGUiOm51bGx9LCJQYXJlbnRTdHlsZSI6bnVsbH0sIk1hcmdpbiI6eyIkcmVmIjoiNDc1In0sIlBhZGRpbmciOnsiJHJlZiI6IjQ3NiJ9LCJJc1Zpc2libGUiOnRydWUsIldpZHRoIjowLjAsIkhlaWdodCI6MC4wLCJCb3JkZXJTdHlsZSI6bnVsbCwiUGFyZW50U3R5bGUiOm51bGx9LCJNYXJnaW4iOnsiJGlkIjoiMTA5NSIsIlRvcCI6MC4wLCJMZWZ0IjowLjAsIlJpZ2h0IjowLjAsIkJvdHRvbSI6MC4wfSwiUGFkZGluZyI6eyIkaWQiOiIxMDk2IiwiVG9wIjowLjAsIkxlZnQiOjAuMCwiUmlnaHQiOjAuMCwiQm90dG9tIjowLjB9LCJJc1Zpc2libGUiOnRydWUsIldpZHRoIjowLjAsIkhlaWdodCI6MC4wLCJCb3JkZXJTdHlsZSI6eyIkaWQiOiIxMDk3IiwiTGluZUNvbG9yIjpudWxsLCJMaW5lV2VpZ2h0IjowLjAsIkxpbmVUeXBlIjowLCJQYXJlbnRTdHlsZSI6bnVsbH0sIlBhcmVudFN0eWxlIjpudWxsfSwiX2FkZGl0aW9uYWxTd2ltbGFuZVYyU3R5bGVzIjpbeyIkaWQiOiIxMDk4IiwiU3R5bGVJZCI6IjAwMDAwMDAwLTAwMDAtMDAwMC0wMDAwLTAwMDAwMDAwMDAwMCIsIkhlYWRlclN0eWxlIjp7IiRpZCI6IjEwOTkiLCJUZXh0SXNWZXJ0aWNhbCI6dHJ1ZSwiVGV4dFN0eWxlIjp7IiRpZCI6IjExMDAiLCJGb250U2V0dGluZ3MiOnsiJGlkIjoiMTEwMSIsIkZvbnRTaXplIjoxMiwiRm9udE5hbWUiOiJDYWxpYnJpIiwiSXNCb2xkIjp0cnVlLCJJc0l0YWxpYyI6ZmFsc2UsIklzVW5kZXJsaW5lZCI6ZmFsc2UsIlBhcmVudFN0eWxlIjpudWxsfSwiQXV0b1NpemUiOjAsIkZvcmVncm91bmQiOnsiJGlkIjoiMTEwMiIsIkNvbG9yIjp7IiRpZCI6IjExMDMiLCJBIjoyNTUsIlIiOjI1NSwiRyI6MjU1LCJCIjoyNTV9fSwiTWF4V2lkdGgiOjAuMCwiTWF4SGVpZ2h0IjowLjAsIlNtYXJ0Rm9yZWdyb3VuZElzQWN0aXZlIjpmYWxzZSwiSG9yaXpvbnRhbEFsaWdubWVudCI6MCwiVmVydGljYWxBbGlnbm1lbnQiOjAsIlNtYXJ0Rm9yZWdyb3VuZCI6bnVsbCwiQmFja2dyb3VuZEZpbGxUeXBlIjowLCJNYXJnaW4iOnsiJGlkIjoiMTEwNCIsIlRvcCI6MC4wLCJMZWZ0IjowLjAsIlJpZ2h0IjowLjAsIkJvdHRvbSI6MC4wfSwiUGFkZGluZyI6eyIkaWQiOiIxMTA1IiwiVG9wIjowLjAsIkxlZnQiOjAuMCwiUmlnaHQiOjAuMCwiQm90dG9tIjowLjB9LCJCYWNrZ3JvdW5kIjpudWxsLCJJc1Zpc2libGUiOmZhbHNlLCJXaWR0aCI6MC4wLCJIZWlnaHQiOjAuMCwiQm9yZGVyU3R5bGUiOm51bGwsIlBhcmVudFN0eWxlIjpudWxsfSwiUmVjdGFuZ2xlU3R5bGUiOnsiJGlkIjoiMTEwNiIsIk1hcmdpbiI6eyIkaWQiOiIxMTA3IiwiVG9wIjowLjAsIkxlZnQiOjAuMCwiUmlnaHQiOjAuMCwiQm90dG9tIjowLjB9LCJQYWRkaW5nIjp7IiRpZCI6IjExMDgiLCJUb3AiOjAuMCwiTGVmdCI6MC4wLCJSaWdodCI6MC4wLCJCb3R0b20iOjAuMH0sIkJhY2tncm91bmQiOnsiJGlkIjoiMTEwOSIsIkNvbG9yIjp7IiRpZCI6IjExMTAiLCJBIjoyNTUsIlIiOjIzNywiRyI6MTI1LCJCIjo0OX19LCJJc1Zpc2libGUiOmZhbHNlLCJXaWR0aCI6MC4wLCJIZWlnaHQiOjAuMCwiQm9yZGVyU3R5bGUiOnsiJGlkIjoiMTExMSIsIkxpbmVDb2xvciI6eyIkaWQiOiIxMTEyIiwiJHR5cGUiOiJOTFJFLkNvbW1vbi5Eb20uU29saWRDb2xvckJydXNoLCBOTFJFLkNvbW1vbiIsIkNvbG9yIjp7IiRpZCI6IjExMTMiLCJBIjoyNTUsIlIiOjI1NSwiRyI6MCwiQiI6MH19LCJMaW5lV2VpZ2h0IjowLjAsIkxpbmVUeXBlIjowLCJQYXJlbnRTdHlsZSI6bnVsbH0sIlBhcmVudFN0eWxlIjpudWxsfSwiTWFyZ2luIjp7IiRpZCI6IjExMTQiLCJUb3AiOjAuMCwiTGVmdCI6MC4wLCJSaWdodCI6MC4wLCJCb3R0b20iOjAuMH0sIlBhZGRpbmciOnsiJGlkIjoiMTExNSIsIlRvcCI6MC4wLCJMZWZ0IjowLjAsIlJpZ2h0IjowLjAsIkJvdHRvbSI6MC4wfSwiQmFja2dyb3VuZCI6bnVsbCwiSXNWaXNpYmxlIjp0cnVlLCJXaWR0aCI6MC4wLCJIZWlnaHQiOjAuMCwiQm9yZGVyU3R5bGUiOm51bGwsIlBhcmVudFN0eWxlIjpudWxsfSwiQmFja2dyb3VuZFN0eWxlIjp7IiRpZCI6IjExMTYiLCJNYXJnaW4iOnsiJGlkIjoiMTExNyIsIlRvcCI6MC4wLCJMZWZ0IjowLjAsIlJpZ2h0IjowLjAsIkJvdHRvbSI6MC4wfSwiUGFkZGluZyI6eyIkaWQiOiIxMTE4IiwiVG9wIjowLjAsIkxlZnQiOjAuMCwiUmlnaHQiOjAuMCwiQm90dG9tIjowLjB9LCJCYWNrZ3JvdW5kIjp7IiRpZCI6IjExMTkiLCJDb2xvciI6eyIkaWQiOiIxMTIwIiwiQSI6NTEsIlIiOjE2NSwiRyI6MTY1LCJCIjoxNjV9fSwiSXNWaXNpYmxlIjp0cnVlLCJXaWR0aCI6MC4wLCJIZWlnaHQiOjAuMCwiQm9yZGVyU3R5bGUiOnsiJGlkIjoiMTEyMSIsIkxpbmVDb2xvciI6eyIkaWQiOiIxMTIyIiwiJHR5cGUiOiJOTFJFLkNvbW1vbi5Eb20uU29saWRDb2xvckJydXNoLCBOTFJFLkNvbW1vbiIsIkNvbG9yIjp7IiRpZCI6IjExMjMiLCJBIjoyNTUsIlIiOjIzNCwiRyI6MjIsIkIiOjMwfX0sIkxpbmVXZWlnaHQiOjAuMCwiTGluZVR5cGUiOjAsIlBhcmVudFN0eWxlIjpudWxsfSwiUGFyZW50U3R5bGUiOm51bGx9LCJJc0Fib3ZlVGltZWJhbmQiOmZhbHNlLCJTcGFjaW5nIjo1LCJEZWZhdWx0U3dpbWxhbmVUYXNrU3R5bGUiOnsiJGlkIjoiMTEyNCIsIiR0eXBlIjoiTkxSRS5Db21tb24uRG9tLlN0eWxlcy5FeHBsaWNpdFNldGFibGVUYXNrU3R5bGUsIE5MUkUuQ29tbW9uIiwiU2hhcGUiOjAsIlNoYXBlVGhpY2tuZXNzIjoxLCJEdXJhdGlvbkZvcm1hdCI6MCwiSW5jbHVkZU5vbldvcmtpbmdEYXlzSW5EdXJhdGlvbiI6ZmFsc2UsIlBlcmNlbnRhZ2VDb21wbGV0ZVN0eWxlIjp7IiRpZCI6IjExMjUiLCJGb250U2V0dGluZ3MiOnsiJGlkIjoiMTEyNiIsIkZvbnRTaXplIjoxMCwiRm9udE5hbWUiOiJDYWxpYnJpIiwiSXNCb2xkIjpmYWxzZSwiSXNJdGFsaWMiOmZhbHNlLCJJc1VuZGVybGluZWQiOmZhbHNlLCJQYXJlbnRTdHlsZSI6bnVsbH0sIkF1dG9TaXplIjowLCJGb3JlZ3JvdW5kIjp7IiRyZWYiOiI2NDUifSwiTWF4V2lkdGgiOjIwMC4wLCJNYXhIZWlnaHQiOiJJbmZpbml0eSIsIlNtYXJ0Rm9yZWdyb3VuZElzQWN0aXZlIjpmYWxzZSwiSG9yaXpvbnRhbEFsaWdubWVudCI6MCwiVmVydGljYWxBbGlnbm1lbnQiOjAsIlNtYXJ0Rm9yZWdyb3VuZCI6bnVsbCwiQmFja2dyb3VuZEZpbGxUeXBlIjowLCJNYXJnaW4iOnsiJHJlZiI6IjY0NyJ9LCJQYWRkaW5nIjp7IiRyZWYiOiI2NDgifSwiQmFja2dyb3VuZCI6eyIkcmVmIjoiNjQ5In0sIklzVmlzaWJsZSI6dHJ1ZSwiV2lkdGgiOjAuMCwiSGVpZ2h0IjowLjAsIkJvcmRlclN0eWxlIjpudWxsLCJQYXJlbnRTdHlsZSI6bnVsbH0sIkR1cmF0aW9uU3R5bGUiOnsiJGlkIjoiMTEyNyIsIkZvbnRTZXR0aW5ncyI6eyIkaWQiOiIxMTI4IiwiRm9udFNpemUiOjEwLCJGb250TmFtZSI6IkNhbGlicmkiLCJJc0JvbGQiOmZhbHNlLCJJc0l0YWxpYyI6ZmFsc2UsIklzVW5kZXJsaW5lZCI6ZmFsc2UsIlBhcmVudFN0eWxlIjpudWxsfSwiQXV0b1NpemUiOjAsIkZvcmVncm91bmQiOnsiJHJlZiI6IjY1MyJ9LCJNYXhXaWR0aCI6MjAwLjAsIk1heEhlaWdodCI6IkluZmluaXR5IiwiU21hcnRGb3JlZ3JvdW5kSXNBY3RpdmUiOmZhbHNlLCJIb3Jpem9udGFsQWxpZ25tZW50IjowLCJWZXJ0aWNhbEFsaWdubWVudCI6MCwiU21hcnRGb3JlZ3JvdW5kIjpudWxsLCJCYWNrZ3JvdW5kRmlsbFR5cGUiOjAsIk1hcmdpbiI6eyIkcmVmIjoiNjU1In0sIlBhZGRpbmciOnsiJHJlZiI6IjY1NiJ9LCJCYWNrZ3JvdW5kIjp7IiRyZWYiOiI2NTcifSwiSXNWaXNpYmxlIjp0cnVlLCJXaWR0aCI6MC4wLCJIZWlnaHQiOjAuMCwiQm9yZGVyU3R5bGUiOm51bGwsIlBhcmVudFN0eWxlIjpudWxsfSwiSG9yaXpvbnRhbENvbm5lY3RvclN0eWxlIjp7IiRpZCI6IjExMjkiLCJMaW5lQ29sb3IiOnsiJHJlZiI6IjY1OSJ9LCJMaW5lV2VpZ2h0IjoxLjAsIkxpbmVUeXBlIjowLCJQYXJlbnRTdHlsZSI6bnVsbH0sIlZlcnRpY2FsQ29ubmVjdG9yU3R5bGUiOnsiJGlkIjoiMTEzMCIsIkxpbmVDb2xvciI6eyIkcmVmIjoiNjYyIn0sIkxpbmVXZWlnaHQiOjAuMCwiTGluZVR5cGUiOjAsIlBhcmVudFN0eWxlIjpudWxsfSwiTWFyZ2luIjpudWxsLCJTdGFydERhdGVQb3NpdGlvbiI6NCwiRW5kRGF0ZVBvc2l0aW9uIjo0LCJEYXRlSXNWaXNpYmxlIjp0cnVlLCJUaXRsZVBvc2l0aW9uIjoyLCJEdXJhdGlvblBvc2l0aW9uIjo2LCJQZXJjZW50YWdlQ29tcGxldGVkUG9zaXRpb24iOjYsIlNwYWNpbmciOjUsIklzQmVsb3dUaW1lYmFuZCI6dHJ1ZSwiUGVyY2VudGFnZUNvbXBsZXRlU2hhcGVPcGFjaXR5IjozNSwiU2hhcGVTdHlsZSI6eyIkaWQiOiIxMTMxIiwiTWFyZ2luIjp7IiRyZWYiOiI2NjUifSwiUGFkZGluZyI6eyIkcmVmIjoiNjY2In0sIkJhY2tncm91bmQiOnsiJHJlZiI6IjY2NyJ9LCJJc1Zpc2libGUiOnRydWUsIldpZHRoIjowLjAsIkhlaWdodCI6MTYuMCwiQm9yZGVyU3R5bGUiOnsiJGlkIjoiMTEzMiIsIkxpbmVDb2xvciI6eyIkcmVmIjoiNjcwIn0sIkxpbmVXZWlnaHQiOjAuMCwiTGluZVR5cGUiOjAsIlBhcmVudFN0eWxlIjpudWxsfSwiUGFyZW50U3R5bGUiOm51bGx9LCJUaXRsZVN0eWxlIjp7IiRpZCI6IjExMzMiLCJGb250U2V0dGluZ3MiOnsiJGlkIjoiMTEzNCIsIkZvbnRTaXplIjoxMSwiRm9udE5hbWUiOiJDYWxpYnJpIiwiSXNCb2xkIjpmYWxzZSwiSXNJdGFsaWMiOmZhbHNlLCJJc1VuZGVybGluZWQiOmZhbHNlLCJQYXJlbnRTdHlsZSI6bnVsbH0sIkF1dG9TaXplIjowLCJGb3JlZ3JvdW5kIjp7IiRyZWYiOiI2NzQifSwiTWF4V2lkdGgiOjk2MC4wLCJNYXhIZWlnaHQiOiJJbmZpbml0eSIsIlNtYXJ0Rm9yZWdyb3VuZElzQWN0aXZlIjpmYWxzZSwiSG9yaXpvbnRhbEFsaWdubWVudCI6MSwiVmVydGljYWxBbGlnbm1lbnQiOjAsIlNtYXJ0Rm9yZWdyb3VuZCI6bnVsbCwiQmFja2dyb3VuZEZpbGxUeXBlIjowLCJNYXJnaW4iOnsiJHJlZiI6IjY3NiJ9LCJQYWRkaW5nIjp7IiRyZWYiOiI2NzcifSwiQmFja2dyb3VuZCI6eyIkcmVmIjoiNjc4In0sIklzVmlzaWJsZSI6dHJ1ZSwiV2lkdGgiOjAuMCwiSGVpZ2h0IjowLjAsIkJvcmRlclN0eWxlIjpudWxsLCJQYXJlbnRTdHlsZSI6bnVsbH0sIkRhdGVTdHlsZSI6eyIkaWQiOiIxMTM1IiwiRm9udFNldHRpbmdzIjp7IiRpZCI6IjExMzYiLCJGb250U2l6ZSI6MTAsIkZvbnROYW1lIjoiQ2FsaWJyaSIsIklzQm9sZCI6ZmFsc2UsIklzSXRhbGljIjpmYWxzZSwiSXNVbmRlcmxpbmVkIjpmYWxzZSwiUGFyZW50U3R5bGUiOm51bGx9LCJBdXRvU2l6ZSI6MCwiRm9yZWdyb3VuZCI6eyIkcmVmIjoiNjgxIn0sIk1heFdpZHRoIjoyMDAuMCwiTWF4SGVpZ2h0IjoiSW5maW5pdHkiLCJTbWFydEZvcmVncm91bmRJc0FjdGl2ZSI6ZmFsc2UsIkhvcml6b250YWxBbGlnbm1lbnQiOjAsIlZlcnRpY2FsQWxpZ25tZW50IjowLCJTbWFydEZvcmVncm91bmQiOm51bGwsIkJhY2tncm91bmRGaWxsVHlwZSI6MCwiTWFyZ2luIjp7IiRyZWYiOiI2ODMifSwiUGFkZGluZyI6eyIkcmVmIjoiNjg0In0sIkJhY2tncm91bmQiOnsiJHJlZiI6IjY4NSJ9LCJJc1Zpc2libGUiOnRydWUsIldpZHRoIjowLjAsIkhlaWdodCI6MC4wLCJCb3JkZXJTdHlsZSI6bnVsbCwiUGFyZW50U3R5bGUiOm51bGx9LCJEYXRlRm9ybWF0Ijp7IiRyZWYiOiI2ODYifSwiV2Vla051bWJlcmluZyI6eyIkaWQiOiIxMTM3IiwiRm9ybWF0IjowLCJJc1Zpc2libGUiOmZhbHNlLCJMYXN0S25vd25WaXNpYmlsaXR5U3RhdGUiOmZhbHNlfSwiSXNWaXNpYmxlIjp0cnVlLCJQYXJlbnRTdHlsZSI6bnVsbCwiX2V4cGxpY2l0bHlTZXQiOnsiJGlkIjoiMTEz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xMTM5IiwiU2hhcGUiOjEsIkNvbm5lY3Rvck1hcmdpbiI6eyIkcmVmIjoiNjkwIn0sIkNvbm5lY3RvclN0eWxlIjp7IiRpZCI6IjExNDAiLCJMaW5lQ29sb3IiOnsiJHJlZiI6IjY5MiJ9LCJMaW5lV2VpZ2h0IjoxLjAsIkxpbmVUeXBlIjowLCJQYXJlbnRTdHlsZSI6bnVsbH0sIklzQmVsb3dUaW1lYmFuZCI6dHJ1ZSwiUG9zaXRpb25PblRhc2siOjEsIkhpZGVEYXRlIjpmYWxzZSwiU2hhcGVTaXplIjoxLCJTcGFjaW5nIjoxLjAsIlBhZGRpbmciOnsiJHJlZiI6IjY5NCJ9LCJTaGFwZVN0eWxlIjp7IiRpZCI6IjExNDEiLCJNYXJnaW4iOnsiJHJlZiI6IjY5NiJ9LCJQYWRkaW5nIjp7IiRyZWYiOiI2OTcifSwiQmFja2dyb3VuZCI6eyIkcmVmIjoiNjk4In0sIklzVmlzaWJsZSI6dHJ1ZSwiV2lkdGgiOjE4LjAsIkhlaWdodCI6MjAuMCwiQm9yZGVyU3R5bGUiOnsiJGlkIjoiMTE0MiIsIkxpbmVDb2xvciI6eyIkcmVmIjoiNzAxIn0sIkxpbmVXZWlnaHQiOjAuMCwiTGluZVR5cGUiOjAsIlBhcmVudFN0eWxlIjpudWxsfSwiUGFyZW50U3R5bGUiOm51bGx9LCJUaXRsZVN0eWxlIjp7IiRpZCI6IjExNDMiLCJGb250U2V0dGluZ3MiOnsiJGlkIjoiMTE0NCIsIkZvbnRTaXplIjoxMSwiRm9udE5hbWUiOiJDYWxpYnJpIiwiSXNCb2xkIjpmYWxzZSwiSXNJdGFsaWMiOmZhbHNlLCJJc1VuZGVybGluZWQiOmZhbHNlLCJQYXJlbnRTdHlsZSI6bnVsbH0sIkF1dG9TaXplIjowLCJGb3JlZ3JvdW5kIjp7IiRyZWYiOiI3MDUifSwiTWF4V2lkdGgiOjIwMC4wLCJNYXhIZWlnaHQiOiJJbmZpbml0eSIsIlNtYXJ0Rm9yZWdyb3VuZElzQWN0aXZlIjpmYWxzZSwiSG9yaXpvbnRhbEFsaWdubWVudCI6MSwiVmVydGljYWxBbGlnbm1lbnQiOjAsIlNtYXJ0Rm9yZWdyb3VuZCI6bnVsbCwiQmFja2dyb3VuZEZpbGxUeXBlIjowLCJNYXJnaW4iOnsiJHJlZiI6IjcwNyJ9LCJQYWRkaW5nIjp7IiRyZWYiOiI3MDgifSwiQmFja2dyb3VuZCI6eyIkcmVmIjoiNzA5In0sIklzVmlzaWJsZSI6dHJ1ZSwiV2lkdGgiOjAuMCwiSGVpZ2h0IjowLjAsIkJvcmRlclN0eWxlIjpudWxsLCJQYXJlbnRTdHlsZSI6bnVsbH0sIkRhdGVTdHlsZSI6eyIkaWQiOiIxMTQ1IiwiRm9udFNldHRpbmdzIjp7IiRpZCI6IjExNDYiLCJGb250U2l6ZSI6MTAsIkZvbnROYW1lIjoiQ2FsaWJyaSIsIklzQm9sZCI6ZmFsc2UsIklzSXRhbGljIjpmYWxzZSwiSXNVbmRlcmxpbmVkIjpmYWxzZSwiUGFyZW50U3R5bGUiOm51bGx9LCJBdXRvU2l6ZSI6MCwiRm9yZWdyb3VuZCI6eyIkcmVmIjoiNzEzIn0sIk1heFdpZHRoIjoyMDAuMCwiTWF4SGVpZ2h0IjoiSW5maW5pdHkiLCJTbWFydEZvcmVncm91bmRJc0FjdGl2ZSI6ZmFsc2UsIkhvcml6b250YWxBbGlnbm1lbnQiOjAsIlZlcnRpY2FsQWxpZ25tZW50IjowLCJTbWFydEZvcmVncm91bmQiOm51bGwsIkJhY2tncm91bmRGaWxsVHlwZSI6MCwiTWFyZ2luIjp7IiRyZWYiOiI3MTUifSwiUGFkZGluZyI6eyIkcmVmIjoiNzE2In0sIkJhY2tncm91bmQiOnsiJHJlZiI6IjcxNyJ9LCJJc1Zpc2libGUiOnRydWUsIldpZHRoIjowLjAsIkhlaWdodCI6MC4wLCJCb3JkZXJTdHlsZSI6bnVsbCwiUGFyZW50U3R5bGUiOm51bGx9LCJEYXRlRm9ybWF0Ijp7IiRyZWYiOiI3MTgifSwiV2Vla051bWJlcmluZyI6eyIkaWQiOiIxMTQ3IiwiRm9ybWF0IjowLCJJc1Zpc2libGUiOmZhbHNlLCJMYXN0S25vd25WaXNpYmlsaXR5U3RhdGUiOmZhbHNlfSwiSXNWaXNpYmxlIjp0cnVlLCJQYXJlbnRTdHlsZSI6bnVsbH0sIkRlZmF1bHRTd2ltbGFuZU1pbGVzdG9uZVN0eWxlIjp7IiRpZCI6IjExNDgiLCJUaXRsZVBvc2l0aW9uIjoiTGVmdCIsIkRhdGVQb3NpdGlvbiI6IkxlZnQiLCJTaGFwZVR5cGUiOjEsIlNoYXBlU2l6ZSI6MSwiU3BhY2luZyI6NSwiU2hhcGVTdHlsZSI6eyIkaWQiOiIxMTQ5IiwiTWFyZ2luIjp7IiRyZWYiOiI3MjMifSwiUGFkZGluZyI6eyIkcmVmIjoiNzI0In0sIkJhY2tncm91bmQiOnsiJHJlZiI6IjcyNSJ9LCJJc1Zpc2libGUiOnRydWUsIldpZHRoIjoxOC4wLCJIZWlnaHQiOjIwLjAsIkJvcmRlclN0eWxlIjp7IiRpZCI6IjExNTAiLCJMaW5lQ29sb3IiOnsiJHJlZiI6IjcyOCJ9LCJMaW5lV2VpZ2h0IjowLjAsIkxpbmVUeXBlIjowLCJQYXJlbnRTdHlsZSI6bnVsbH0sIlBhcmVudFN0eWxlIjpudWxsfSwiVGl0bGVTdHlsZSI6eyIkaWQiOiIxMTUxIiwiRm9udFNldHRpbmdzIjp7IiRpZCI6IjExNTIiLCJGb250U2l6ZSI6MTEsIkZvbnROYW1lIjoiQ2FsaWJyaSIsIklzQm9sZCI6ZmFsc2UsIklzSXRhbGljIjpmYWxzZSwiSXNVbmRlcmxpbmVkIjpmYWxzZSwiUGFyZW50U3R5bGUiOm51bGx9LCJBdXRvU2l6ZSI6MCwiRm9yZWdyb3VuZCI6eyIkcmVmIjoiNzMyIn0sIk1heFdpZHRoIjoyMDAuMCwiTWF4SGVpZ2h0IjoiSW5maW5pdHkiLCJTbWFydEZvcmVncm91bmRJc0FjdGl2ZSI6ZmFsc2UsIkhvcml6b250YWxBbGlnbm1lbnQiOjIsIlZlcnRpY2FsQWxpZ25tZW50IjowLCJTbWFydEZvcmVncm91bmQiOm51bGwsIkJhY2tncm91bmRGaWxsVHlwZSI6MCwiTWFyZ2luIjp7IiRyZWYiOiI3MzQifSwiUGFkZGluZyI6eyIkcmVmIjoiNzM1In0sIkJhY2tncm91bmQiOnsiJHJlZiI6IjczNiJ9LCJJc1Zpc2libGUiOnRydWUsIldpZHRoIjowLjAsIkhlaWdodCI6MC4wLCJCb3JkZXJTdHlsZSI6bnVsbCwiUGFyZW50U3R5bGUiOm51bGx9LCJEYXRlU3R5bGUiOnsiJGlkIjoiMTE1MyIsIkZvbnRTZXR0aW5ncyI6eyIkaWQiOiIxMTU0IiwiRm9udFNpemUiOjEwLCJGb250TmFtZSI6IkNhbGlicmkiLCJJc0JvbGQiOmZhbHNlLCJJc0l0YWxpYyI6ZmFsc2UsIklzVW5kZXJsaW5lZCI6ZmFsc2UsIlBhcmVudFN0eWxlIjpudWxsfSwiQXV0b1NpemUiOjAsIkZvcmVncm91bmQiOnsiJHJlZiI6Ijc0MCJ9LCJNYXhXaWR0aCI6MjAwLjAsIk1heEhlaWdodCI6IkluZmluaXR5IiwiU21hcnRGb3JlZ3JvdW5kSXNBY3RpdmUiOmZhbHNlLCJIb3Jpem9udGFsQWxpZ25tZW50IjoyLCJWZXJ0aWNhbEFsaWdubWVudCI6MCwiU21hcnRGb3JlZ3JvdW5kIjpudWxsLCJCYWNrZ3JvdW5kRmlsbFR5cGUiOjAsIk1hcmdpbiI6eyIkcmVmIjoiNzQyIn0sIlBhZGRpbmciOnsiJHJlZiI6Ijc0MyJ9LCJCYWNrZ3JvdW5kIjp7IiRyZWYiOiI3NDQifSwiSXNWaXNpYmxlIjp0cnVlLCJXaWR0aCI6MC4wLCJIZWlnaHQiOjAuMCwiQm9yZGVyU3R5bGUiOm51bGwsIlBhcmVudFN0eWxlIjpudWxsfSwiRGF0ZUZvcm1hdCI6eyIkcmVmIjoiNzQ2In0sIldlZWtOdW1iZXJpbmciOnsiJGlkIjoiMTE1NSIsIkZvcm1hdCI6MCwiSXNWaXNpYmxlIjpmYWxzZSwiTGFzdEtub3duVmlzaWJpbGl0eVN0YXRlIjpmYWxzZX0sIklzVmlzaWJsZSI6dHJ1ZSwiUGFyZW50U3R5bGUiOm51bGx9LCJEZWZhdWx0U3dpbWxhbmVBY3Rpdml0eVN0eWxlIjp7IiRpZCI6IjExNTYiLCJIZWFkZXJTdHlsZSI6eyIkaWQiOiIxMTU3IiwiVGV4dFN0eWxlIjp7IiRpZCI6IjExNTgiLCJGb250U2V0dGluZ3MiOnsiJGlkIjoiMTE1OSIsIkZvbnRTaXplIjoxMSwiRm9udE5hbWUiOiJDYWxpYnJpIiwiSXNCb2xkIjpmYWxzZSwiSXNJdGFsaWMiOmZhbHNlLCJJc1VuZGVybGluZWQiOmZhbHNlLCJQYXJlbnRTdHlsZSI6bnVsbH0sIkF1dG9TaXplIjowLCJGb3JlZ3JvdW5kIjp7IiRyZWYiOiI3NTMifSwiTWF4V2lkdGgiOiJJbmZpbml0eSIsIk1heEhlaWdodCI6IkluZmluaXR5IiwiU21hcnRGb3JlZ3JvdW5kSXNBY3RpdmUiOmZhbHNlLCJIb3Jpem9udGFsQWxpZ25tZW50IjowLCJWZXJ0aWNhbEFsaWdubWVudCI6MCwiU21hcnRGb3JlZ3JvdW5kIjpudWxsLCJCYWNrZ3JvdW5kRmlsbFR5cGUiOjAsIk1hcmdpbiI6eyIkcmVmIjoiNzU1In0sIlBhZGRpbmciOnsiJHJlZiI6Ijc1NiJ9LCJCYWNrZ3JvdW5kIjp7IiRyZWYiOiI3NTcifSwiSXNWaXNpYmxlIjp0cnVlLCJXaWR0aCI6MC4wLCJIZWlnaHQiOjAuMCwiQm9yZGVyU3R5bGUiOm51bGwsIlBhcmVudFN0eWxlIjpudWxsfSwiUmVjdGFuZ2xlU3R5bGUiOnsiJGlkIjoiMTE2MCIsIk1hcmdpbiI6eyIkcmVmIjoiNzYwIn0sIlBhZGRpbmciOnsiJHJlZiI6Ijc2MSJ9LCJCYWNrZ3JvdW5kIjp7IiRyZWYiOiI3NjIifSwiSXNWaXNpYmxlIjp0cnVlLCJXaWR0aCI6MC4wLCJIZWlnaHQiOjAuMCwiQm9yZGVyU3R5bGUiOnsiJGlkIjoiMTE2MSIsIkxpbmVDb2xvciI6eyIkcmVmIjoiNzY1In0sIkxpbmVXZWlnaHQiOjAuMCwiTGluZVR5cGUiOjAsIlBhcmVudFN0eWxlIjpudWxsfSwiUGFyZW50U3R5bGUiOm51bGx9LCJNYXJnaW4iOnsiJHJlZiI6Ijc2NyJ9LCJQYWRkaW5nIjp7IiRyZWYiOiI3NjgifSwiQmFja2dyb3VuZCI6bnVsbCwiSXNWaXNpYmxlIjp0cnVlLCJXaWR0aCI6MC4wLCJIZWlnaHQiOjAuMCwiQm9yZGVyU3R5bGUiOm51bGwsIlBhcmVudFN0eWxlIjpudWxsfSwiQmFja2dyb3VuZFN0eWxlIjp7IiRpZCI6IjExNjIiLCJNYXJnaW4iOnsiJHJlZiI6Ijc3MCJ9LCJQYWRkaW5nIjp7IiRyZWYiOiI3NzEifSwiQmFja2dyb3VuZCI6eyIkcmVmIjoiNzcyIn0sIklzVmlzaWJsZSI6dHJ1ZSwiV2lkdGgiOjAuMCwiSGVpZ2h0IjowLjAsIkJvcmRlclN0eWxlIjp7IiRpZCI6IjExNjMiLCJMaW5lQ29sb3IiOnsiJHJlZiI6Ijc3NSJ9LCJMaW5lV2VpZ2h0IjowLjAsIkxpbmVUeXBlIjowLCJQYXJlbnRTdHlsZSI6bnVsbH0sIlBhcmVudFN0eWxlIjpudWxsfSwiTWFyZ2luIjp7IiRyZWYiOiI3NzcifSwiUGFkZGluZyI6eyIkcmVmIjoiNzc4In0sIklzVmlzaWJsZSI6dHJ1ZSwiV2lkdGgiOjAuMCwiSGVpZ2h0IjowLjAsIkJvcmRlclN0eWxlIjpudWxsLCJQYXJlbnRTdHlsZSI6bnVsbH0sIk1hcmdpbiI6eyIkaWQiOiIxMTY0IiwiVG9wIjowLjAsIkxlZnQiOjAuMCwiUmlnaHQiOjAuMCwiQm90dG9tIjowLjB9LCJQYWRkaW5nIjp7IiRpZCI6IjExNjUiLCJUb3AiOjAuMCwiTGVmdCI6MC4wLCJSaWdodCI6MC4wLCJCb3R0b20iOjAuMH0sIklzVmlzaWJsZSI6dHJ1ZSwiV2lkdGgiOjAuMCwiSGVpZ2h0IjowLjAsIkJvcmRlclN0eWxlIjp7IiRpZCI6IjExNjYiLCJMaW5lQ29sb3IiOm51bGwsIkxpbmVXZWlnaHQiOjAuMCwiTGluZVR5cGUiOjAsIlBhcmVudFN0eWxlIjpudWxsfSwiUGFyZW50U3R5bGUiOm51bGx9XX0sIlNjYWxlIjpudWxsLCJTY2FsZVYyIjp7IiRpZCI6IjExNjciLCJTdGFydERhdGUiOiIyMDIxLTAyLTI4VDAwOjMyOjAwIiwiRW5kRGF0ZSI6IjIwMjMtMTItMDRUMjM6NTk6MDAiLCJBdXRvRGF0ZVJhbmdlIjp0cnVlLCJXb3JraW5nRGF5cyI6MzEsIkZpc2NhbFllYXIiOnsiJGlkIjoiMTE2OCIsIlN0YXJ0TW9udGgiOjEsIlVzZVN0YXJ0aW5nWWVhckZvck51bWJlcmluZyI6dHJ1ZSwiU2hvd0Zpc2NhbFllYXJMYWJlbCI6dHJ1ZX0sIlRvZGF5TWFya2VyVGV4dCI6IlRvZGF5IiwiQXV0b1NjYWxlVHlwZSI6ZmFsc2UsIlRpbWViYW5kU2NhbGVzIjp7IiRpZCI6IjExNjkiLCJUb3BTY2FsZUxheWVyIjp7IiRpZCI6IjExNzAiLCJGb3JtYXQiOiJNTU0iLCJUeXBlIjoyfSwiTWlkZGxlU2NhbGVMYXllciI6eyIkaWQiOiIxMTcxIiwiRm9ybWF0IjoiTU1NIiwiVHlwZSI6M30sIkJvdHRvbVNjYWxlTGF5ZXIiOnsiJGlkIjoiMTE3MiIsIkZvcm1hdCI6Ik1NTSIsIlR5cGUiOjR9fX0sIk1pbGVzdG9uZXMiOlt7IiRpZCI6IjExNzMiLCJEYXRlIjoiMjAyMy0xMC0wMVQyMzo1OTowMCIsIlN0eWxlIjp7IiRpZCI6IjExNzQiLCJTaGFwZSI6MCwiQ29ubmVjdG9yTWFyZ2luIjp7IiRpZCI6IjExNzUiLCJUb3AiOjAuMCwiTGVmdCI6Mi4wLCJSaWdodCI6Mi4wLCJCb3R0b20iOjAuMH0sIkNvbm5lY3RvclN0eWxlIjp7IiRpZCI6IjExNzYiLCJMaW5lQ29sb3IiOnsiJGlkIjoiMTE3NyIsIiR0eXBlIjoiTkxSRS5Db21tb24uRG9tLlNvbGlkQ29sb3JCcnVzaCwgTkxSRS5Db21tb24iLCJDb2xvciI6eyIkaWQiOiIxMTc4IiwiQSI6MTI3LCJSIjo3OSwiRyI6MTI5LCJCIjoxODl9fSwiTGluZVdlaWdodCI6MS4wLCJMaW5lVHlwZSI6MCwiUGFyZW50U3R5bGUiOm51bGx9LCJJc0JlbG93VGltZWJhbmQiOnRydWUsIlBvc2l0aW9uT25UYXNrIjowLCJIaWRlRGF0ZSI6ZmFsc2UsIlNoYXBlU2l6ZSI6MSwiU3BhY2luZyI6MS4wLCJQYWRkaW5nIjp7IiRpZCI6IjExNzkiLCJUb3AiOjcuMCwiTGVmdCI6My4wLCJSaWdodCI6MC4wLCJCb3R0b20iOjIuMH0sIlNoYXBlU3R5bGUiOnsiJGlkIjoiMTE4MCIsIk1hcmdpbiI6eyIkaWQiOiIxMTgxIiwiVG9wIjowLjAsIkxlZnQiOjAuMCwiUmlnaHQiOjAuMCwiQm90dG9tIjowLjB9LCJQYWRkaW5nIjp7IiRpZCI6IjExODIiLCJUb3AiOjAuMCwiTGVmdCI6MC4wLCJSaWdodCI6MC4wLCJCb3R0b20iOjAuMH0sIkJhY2tncm91bmQiOnsiJGlkIjoiMTE4MyIsIkNvbG9yIjp7IiRpZCI6IjExODQiLCJBIjoyNTUsIlIiOjExMiwiRyI6MTczLCJCIjo3MX19LCJJc1Zpc2libGUiOnRydWUsIldpZHRoIjoxOC4wLCJIZWlnaHQiOjIwLjAsIkJvcmRlclN0eWxlIjp7IiRpZCI6IjExODUiLCJMaW5lQ29sb3IiOnsiJHJlZiI6IjQ5MSJ9LCJMaW5lV2VpZ2h0IjowLjAsIkxpbmVUeXBlIjowLCJQYXJlbnRTdHlsZSI6bnVsbH0sIlBhcmVudFN0eWxlIjpudWxsfSwiVGl0bGVTdHlsZSI6eyIkaWQiOiIxMTg2IiwiRm9udFNldHRpbmdzIjp7IiRpZCI6IjExODciLCJGb250U2l6ZSI6MTEsIkZvbnROYW1lIjoiQ2FsaWJyaSIsIklzQm9sZCI6ZmFsc2UsIklzSXRhbGljIjpmYWxzZSwiSXNVbmRlcmxpbmVkIjpmYWxzZSwiUGFyZW50U3R5bGUiOm51bGx9LCJBdXRvU2l6ZSI6MCwiRm9yZWdyb3VuZCI6eyIkaWQiOiIxMTg4IiwiQ29sb3IiOnsiJGlkIjoiMTE4O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TkwIiwiVG9wIjowLjAsIkxlZnQiOjAuMCwiUmlnaHQiOjAuMCwiQm90dG9tIjowLjB9LCJQYWRkaW5nIjp7IiRpZCI6IjExOTEiLCJUb3AiOjAuMCwiTGVmdCI6MC4wLCJSaWdodCI6MC4wLCJCb3R0b20iOjAuMH0sIkJhY2tncm91bmQiOnsiJGlkIjoiMTE5MiIsIkNvbG9yIjp7IiRpZCI6IjExOTMiLCJBIjowLCJSIjoyNTUsIkciOjI1NSwiQiI6MjU1fX0sIklzVmlzaWJsZSI6dHJ1ZSwiV2lkdGgiOjAuMCwiSGVpZ2h0IjowLjAsIkJvcmRlclN0eWxlIjp7IiRpZCI6IjExOTQiLCJMaW5lQ29sb3IiOm51bGwsIkxpbmVXZWlnaHQiOjAuMCwiTGluZVR5cGUiOjAsIlBhcmVudFN0eWxlIjpudWxsfSwiUGFyZW50U3R5bGUiOm51bGx9LCJEYXRlU3R5bGUiOnsiJGlkIjoiMTE5NSIsIkZvbnRTZXR0aW5ncyI6eyIkaWQiOiIxMTk2IiwiRm9udFNpemUiOjEyLCJGb250TmFtZSI6IkNhbGlicmkiLCJJc0JvbGQiOnRydWUsIklzSXRhbGljIjpmYWxzZSwiSXNVbmRlcmxpbmVkIjpmYWxzZSwiUGFyZW50U3R5bGUiOm51bGx9LCJBdXRvU2l6ZSI6MCwiRm9yZWdyb3VuZCI6eyIkaWQiOiIxMTk3IiwiQ29sb3IiOnsiJGlkIjoiMTE5OC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TE5OSIsIlRvcCI6MC4wLCJMZWZ0IjowLjAsIlJpZ2h0IjowLjAsIkJvdHRvbSI6MC4wfSwiUGFkZGluZyI6eyIkaWQiOiIxMjAwIiwiVG9wIjowLjAsIkxlZnQiOjAuMCwiUmlnaHQiOjAuMCwiQm90dG9tIjowLjB9LCJCYWNrZ3JvdW5kIjp7IiRpZCI6IjEyMDEiLCJDb2xvciI6eyIkaWQiOiIxMjAyIiwiQSI6MCwiUiI6MjU1LCJHIjoyNTUsIkIiOjI1NX19LCJJc1Zpc2libGUiOnRydWUsIldpZHRoIjowLjAsIkhlaWdodCI6MC4wLCJCb3JkZXJTdHlsZSI6eyIkaWQiOiIxMjAzIiwiTGluZUNvbG9yIjpudWxsLCJMaW5lV2VpZ2h0IjowLjAsIkxpbmVUeXBlIjowLCJQYXJlbnRTdHlsZSI6bnVsbH0sIlBhcmVudFN0eWxlIjpudWxsfSwiRGF0ZUZvcm1hdCI6eyIkaWQiOiIxMjA0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EyMDUiLCJEYXRlUGFydElzVmlzaWJsZSI6dHJ1ZSwiVGltZVBhcnRJc1Zpc2libGUiOmZhbHNlfX0sIldlZWtOdW1iZXJpbmciOnsiJGlkIjoiMTIwNiIsIkZvcm1hdCI6MCwiSXNWaXNpYmxlIjpmYWxzZSwiTGFzdEtub3duVmlzaWJpbGl0eVN0YXRlIjpmYWxzZX0sIklzVmlzaWJsZSI6dHJ1ZSwiUGFyZW50U3R5bGUiOm51bGx9LCJJbmRleCI6MCwiUGVyY2VudGFnZUNvbXBsZXRlIjpudWxsLCJQb3NpdGlvbiI6eyJSYXRpbyI6MC4xMjI0OTk3NTU1NzY4MDQ4MywiSXNDdXN0b20iOmZhbHNlfSwiRGF0ZUZvcm1hdCI6eyIkcmVmIjoiMTIwNCJ9LCJXZWVrTnVtYmVyaW5nIjp7IiRpZCI6IjEyMDciLCJGb3JtYXQiOjAsIklzVmlzaWJsZSI6ZmFsc2UsIkxhc3RLbm93blZpc2liaWxpdHlTdGF0ZSI6ZmFsc2V9LCJSZWxhdGVkVGFza0lkIjoiMDAwMDAwMDAtMDAwMC0wMDAwLTAwMDAtMDAwMDAwMDAwMDAwIiwiSWQiOiIyMDA5OTA5YS05NTBjLTRkZDMtYjFlZC01YjA3ZTAwMmIwMmQiLCJJbXBvcnRJZCI6bnVsbCwiVGl0bGUiOiJBbm5vbmNlbWVudCB0byBBcHBsaWNhbnRzIiwiTm90ZSI6bnVsbCwiSHlwZXJsaW5rIjp7IiRpZCI6IjEyMDgiLCJBZGRyZXNzIjpudWxsLCJTdWJBZGRyZXNzIjpudWxsfSwiSXNDaGFuZ2VkIjpmYWxzZSwiSXNOZXciOmZhbHNlfSx7IiRpZCI6IjEyMDkiLCJEYXRlIjoiMjAyMy0xMi0wMVQwMDowMDowMFoiLCJTdHlsZSI6eyIkaWQiOiIxMjEwIiwiU2hhcGUiOjAsIkNvbm5lY3Rvck1hcmdpbiI6eyIkaWQiOiIxMjExIiwiVG9wIjowLjAsIkxlZnQiOjIuMCwiUmlnaHQiOjIuMCwiQm90dG9tIjowLjB9LCJDb25uZWN0b3JTdHlsZSI6eyIkaWQiOiIxMjEyIiwiTGluZUNvbG9yIjp7IiRpZCI6IjEyMTMiLCIkdHlwZSI6Ik5MUkUuQ29tbW9uLkRvbS5Tb2xpZENvbG9yQnJ1c2gsIE5MUkUuQ29tbW9uIiwiQ29sb3IiOnsiJGlkIjoiMTIxNCIsIkEiOjEyNywiUiI6MTEyLCJHIjoxNzMsIkIiOjcxfX0sIkxpbmVXZWlnaHQiOjEuMCwiTGluZVR5cGUiOjAsIlBhcmVudFN0eWxlIjpudWxsfSwiSXNCZWxvd1RpbWViYW5kIjp0cnVlLCJQb3NpdGlvbk9uVGFzayI6MCwiSGlkZURhdGUiOmZhbHNlLCJTaGFwZVNpemUiOjEsIlNwYWNpbmciOjEuMCwiUGFkZGluZyI6eyIkaWQiOiIxMjE1IiwiVG9wIjo3LjAsIkxlZnQiOjMuMCwiUmlnaHQiOjAuMCwiQm90dG9tIjoyLjB9LCJTaGFwZVN0eWxlIjp7IiRpZCI6IjEyMTYiLCJNYXJnaW4iOnsiJHJlZiI6IjQ4NiJ9LCJQYWRkaW5nIjp7IiRyZWYiOiI0ODcifSwiQmFja2dyb3VuZCI6eyIkaWQiOiIxMjE3IiwiQ29sb3IiOnsiJGlkIjoiMTIxOCIsIkEiOjI1NSwiUiI6MTEyLCJHIjoxNzMsIkIiOjcxfX0sIklzVmlzaWJsZSI6dHJ1ZSwiV2lkdGgiOjE4LjAsIkhlaWdodCI6MjAuMCwiQm9yZGVyU3R5bGUiOnsiJGlkIjoiMTIxOSIsIkxpbmVDb2xvciI6eyIkcmVmIjoiNDkxIn0sIkxpbmVXZWlnaHQiOjAuMCwiTGluZVR5cGUiOjAsIlBhcmVudFN0eWxlIjpudWxsfSwiUGFyZW50U3R5bGUiOm51bGx9LCJUaXRsZVN0eWxlIjp7IiRpZCI6IjEyMjAiLCJGb250U2V0dGluZ3MiOnsiJGlkIjoiMTIyMSIsIkZvbnRTaXplIjoxMSwiRm9udE5hbWUiOiJDYWxpYnJpIiwiSXNCb2xkIjpmYWxzZSwiSXNJdGFsaWMiOmZhbHNlLCJJc1VuZGVybGluZWQiOmZhbHNlLCJQYXJlbnRTdHlsZSI6bnVsbH0sIkF1dG9TaXplIjowLCJGb3JlZ3JvdW5kIjp7IiRpZCI6IjEyMjIiLCJDb2xvciI6eyIkaWQiOiIxMjIz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0OTcifSwiUGFkZGluZyI6eyIkcmVmIjoiNDk4In0sIkJhY2tncm91bmQiOnsiJGlkIjoiMTIyNCIsIkNvbG9yIjp7IiRpZCI6IjEyMjUiLCJBIjowLCJSIjoyNTUsIkciOjI1NSwiQiI6MjU1fX0sIklzVmlzaWJsZSI6ZmFsc2UsIldpZHRoIjowLjAsIkhlaWdodCI6MC4wLCJCb3JkZXJTdHlsZSI6eyIkaWQiOiIxMjI2IiwiTGluZUNvbG9yIjpudWxsLCJMaW5lV2VpZ2h0IjowLjAsIkxpbmVUeXBlIjowLCJQYXJlbnRTdHlsZSI6bnVsbH0sIlBhcmVudFN0eWxlIjpudWxsfSwiRGF0ZVN0eWxlIjp7IiRpZCI6IjEyMjciLCJGb250U2V0dGluZ3MiOnsiJGlkIjoiMTIyOCIsIkZvbnRTaXplIjoxMCwiRm9udE5hbWUiOiJDYWxpYnJpIiwiSXNCb2xkIjpmYWxzZSwiSXNJdGFsaWMiOmZhbHNlLCJJc1VuZGVybGluZWQiOmZhbHNlLCJQYXJlbnRTdHlsZSI6bnVsbH0sIkF1dG9TaXplIjowLCJGb3JlZ3JvdW5kIjp7IiRpZCI6IjEyMjkiLCJDb2xvciI6eyIkaWQiOiIxMjMw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NTA1In0sIlBhZGRpbmciOnsiJHJlZiI6IjUwNiJ9LCJCYWNrZ3JvdW5kIjp7IiRpZCI6IjEyMzEiLCJDb2xvciI6eyIkaWQiOiIxMjMyIiwiQSI6MCwiUiI6MjU1LCJHIjoyNTUsIkIiOjI1NX19LCJJc1Zpc2libGUiOmZhbHNlLCJXaWR0aCI6MC4wLCJIZWlnaHQiOjAuMCwiQm9yZGVyU3R5bGUiOnsiJGlkIjoiMTIzMyIsIkxpbmVDb2xvciI6bnVsbCwiTGluZVdlaWdodCI6MC4wLCJMaW5lVHlwZSI6MCwiUGFyZW50U3R5bGUiOm51bGx9LCJQYXJlbnRTdHlsZSI6bnVsbH0sIkRhdGVGb3JtYXQiOnsiJGlkIjoiMTIzNC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xMjM1IiwiRGF0ZVBhcnRJc1Zpc2libGUiOnRydWUsIlRpbWVQYXJ0SXNWaXNpYmxlIjpmYWxzZX19LCJXZWVrTnVtYmVyaW5nIjp7IiRpZCI6IjEyMzYiLCJGb3JtYXQiOjAsIklzVmlzaWJsZSI6ZmFsc2UsIkxhc3RLbm93blZpc2liaWxpdHlTdGF0ZSI6ZmFsc2V9LCJJc1Zpc2libGUiOnRydWUsIlBhcmVudFN0eWxlIjpudWxsfSwiSW5kZXgiOjEsIlBlcmNlbnRhZ2VDb21wbGV0ZSI6bnVsbCwiUG9zaXRpb24iOnsiUmF0aW8iOjAuMCwiSXNDdXN0b20iOmZhbHNlfSwiRGF0ZUZvcm1hdCI6eyIkcmVmIjoiMTIzNCJ9LCJXZWVrTnVtYmVyaW5nIjp7IiRpZCI6IjEyMzciLCJGb3JtYXQiOjAsIklzVmlzaWJsZSI6ZmFsc2UsIkxhc3RLbm93blZpc2liaWxpdHlTdGF0ZSI6ZmFsc2V9LCJSZWxhdGVkVGFza0lkIjoiMDAwMDAwMDAtMDAwMC0wMDAwLTAwMDAtMDAwMDAwMDAwMDAwIiwiSWQiOiI1MjA0YzY4Ny0xMGMzLTRkY2EtYTYyZC0zZDc2MTkxMzZjZDkiLCJJbXBvcnRJZCI6bnVsbCwiVGl0bGUiOiJSZWxlYXNlIHRvIFdlYiIsIk5vdGUiOm51bGwsIkh5cGVybGluayI6eyIkaWQiOiIxMjM4IiwiQWRkcmVzcyI6bnVsbCwiU3ViQWRkcmVzcyI6bnVsbH0sIklzQ2hhbmdlZCI6ZmFsc2UsIklzTmV3IjpmYWxzZX1dLCJUYXNrcyI6W10sIlN3aW1sYW5lcyI6W10sIk1zUHJvamVjdEl0ZW1zVHJlZSI6eyIkaWQiOiIxMjM5IiwiUm9vdCI6eyJJbXBvcnRJZCI6bnVsbCwiSXNJbXBvcnRlZCI6ZmFsc2UsIkNoaWxkcmVuIjpbXX19LCJNZXRhZGF0YSI6eyIkaWQiOiIxMjQwIiwiUmVjZW50Q29sb3JzQ29sbGVjdGlvbiI6IltcIiNGRjQ0NzJDNFwiLFwiI0ZGNzBBRDQ3XCIsXCIjRkYwMDAwMDBcIl0iLCJTb3VyY2VUZW1wbGF0ZSI6IntcIiRpZFwiOlwiMVwiLFwiSWRcIjpcIjA4NmQ5MDk4LTNlZDctNDJkYS04ZThlLWFiNmRkNWZiNTUxYlwiLFwiQ3VsdHVyZUluZm9OYW1lXCI6XCJlbi1VU1wiLFwiVmVyc2lvblwiOntcIiRpZFwiOlwiMlwiLFwiVGVtcGxhdGVEb21WZXJzaW9uXCI6XCIxLjIuMFwifSxcIkVmZmVjdFwiOjAsXCJTdHlsZVwiOntcIiRpZFwiOlwiM1wiLFwiVGltZWJhbmRTdHlsZVwiOntcIiRpZFwiOlwiNFwiLFwiU2NhbGVNYXJraW5nXCI6MCxcIlNoYXBlXCI6MCxcIlNoYXBlU3R5bGVcIjp7XCIkaWRcIjpcIjVcIixcIk1hcmdpblwiOntcIiRpZFwiOlwiNlwiLFwiVG9wXCI6MC4wLFwiTGVmdFwiOjEyLjAsXCJSaWdodFwiOjEyLjAsXCJCb3R0b21cIjowLjB9LFwiUGFkZGluZ1wiOntcIiRpZFwiOlwiN1wiLFwiVG9wXCI6Ny4wLFwiTGVmdFwiOjAuMCxcIlJpZ2h0XCI6MC4wLFwiQm90dG9tXCI6Ny4wfSxcIkJhY2tncm91bmRcIjp7XCIkaWRcIjpcIjhcIixcIkNvbG9yXCI6e1wiJGlkXCI6XCI5XCIsXCJBXCI6MjU1LFwiUlwiOjgyLFwiR1wiOjgyLFwiQlwiOjgyfX0sXCJJc1Zpc2libGVcIjp0cnVlLFwiV2lkdGhcIjo4NTguMCxcIkhlaWdodFwiOjE0LjM5OTk5OTYxODUzMDI3MyxcIkJvcmRlclN0eWxlXCI6e1wiJGlkXCI6XCIxMFwiLFwiTGluZUNvbG9yXCI6e1wiJGlkXCI6XCIxMVwiLFwiJHR5cGVcIjpcIk5MUkUuQ29tbW9uLkRvbS5Tb2xpZENvbG9yQnJ1c2gsIE5MUkUuQ29tbW9uXCIsXCJDb2xvclwiOntcIiRpZFwiOlwiMTJcIixcIkFcIjoyNTUsXCJSXCI6MjU1LFwiR1wiOjAsXCJCXCI6MH19LFwiTGluZVdlaWdodFwiOjAuMCxcIkxpbmVUeXBlXCI6MH19LFwiTWlkZGxlVGllclNoYXBlU3R5bGVcIjp7XCIkaWRcIjpcIjEzXCIsXCJNYXJnaW5cIjp7XCIkaWRcIjpcIjE0XCIsXCJUb3BcIjowLjAsXCJMZWZ0XCI6MTIuMCxcIlJpZ2h0XCI6MTIuMCxcIkJvdHRvbVwiOjAuMH0sXCJQYWRkaW5nXCI6e1wiJGlkXCI6XCIxNVwiLFwiVG9wXCI6Ny4wLFwiTGVmdFwiOjAuMCxcIlJpZ2h0XCI6MC4wLFwiQm90dG9tXCI6Ny4wfSxcIkJhY2tncm91bmRcIjp7XCIkaWRcIjpcIjE2XCIsXCJDb2xvclwiOntcIiRpZFwiOlwiMTdcIixcIkFcIjoyNTUsXCJSXCI6ODIsXCJHXCI6ODIsXCJCXCI6ODJ9fSxcIklzVmlzaWJsZVwiOnRydWUsXCJXaWR0aFwiOjg1OC4wLFwiSGVpZ2h0XCI6MTQuMzk5OTk5NjE4NTMwMjczLFwiQm9yZGVyU3R5bGVcIjpudWxsfSxcIkJvdHRvbVRpZXJTaGFwZVN0eWxlXCI6e1wiJGlkXCI6XCIxOFwiLFwiTWFyZ2luXCI6e1wiJGlkXCI6XCIxOVwiLFwiVG9wXCI6MC4wLFwiTGVmdFwiOjAuMCxcIlJpZ2h0XCI6MC4wLFwiQm90dG9tXCI6MC4wfSxcIlBhZGRpbmdcIjp7XCIkaWRcIjpcIjIwXCIsXCJUb3BcIjowLjAsXCJMZWZ0XCI6MC4wLFwiUmlnaHRcIjowLjAsXCJCb3R0b21cIjowLjB9LFwiQmFja2dyb3VuZFwiOntcIiRpZFwiOlwiMjFcIixcIkNvbG9yXCI6e1wiJGlkXCI6XCIyMlwiLFwiQVwiOjI1NSxcIlJcIjo4MixcIkdcIjo4MixcIkJcIjo4Mn19LFwiSXNWaXNpYmxlXCI6dHJ1ZSxcIldpZHRoXCI6MC4wLFwiSGVpZ2h0XCI6MTQuMzk5OTk5NjE4NTMwMjczLFwiQm9yZGVyU3R5bGVcIjpudWxsfSxcIlJpZ2h0RW5kQ2Fwc1N0eWxlXCI6e1wiJGlkXCI6XCIyM1wiLFwiRm9udFNldHRpbmdzXCI6e1wiJGlkXCI6XCIyNFwiLFwiRm9udFNpemVcIjoxOCxcIkZvbnROYW1lXCI6XCJDYWxpYnJpXCIsXCJJc0JvbGRcIjp0cnVlLFwiSXNJdGFsaWNcIjpmYWxzZSxcIklzVW5kZXJsaW5lZFwiOmZhbHNlfSxcIkF1dG9TaXplXCI6MCxcIkZvcmVncm91bmRcIjp7XCIkaWRcIjpcIjI1XCIsXCJDb2xvclwiOntcIiRpZFwiOlwiMjZcIixcIkFcIjoyNTUsXCJSXCI6MjM3LFwiR1wiOjEyNSxcIkJcIjo0OX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jdcIixcIlRvcFwiOjAuMCxcIkxlZnRcIjowLjAsXCJSaWdodFwiOjI1LjAsXCJCb3R0b21cIjowLjB9LFwiUGFkZGluZ1wiOntcIiRpZFwiOlwiMjhcIixcIlRvcFwiOjAuMCxcIkxlZnRcIjowLjAsXCJSaWdodFwiOjAuMCxcIkJvdHRvbVwiOjAuMH0sXCJCYWNrZ3JvdW5kXCI6e1wiJGlkXCI6XCIyOVwiLFwiQ29sb3JcIjp7XCIkaWRcIjpcIjMwXCIsXCJBXCI6ODksXCJSXCI6MCxcIkdcIjowLFwiQlwiOjB9fSxcIklzVmlzaWJsZVwiOnRydWUsXCJXaWR0aFwiOjAuMCxcIkhlaWdodFwiOjAuMCxcIkJvcmRlclN0eWxlXCI6bnVsbH0sXCJMZWZ0RW5kQ2Fwc1N0eWxlXCI6e1wiJGlkXCI6XCIzMVwiLFwiRm9udFNldHRpbmdzXCI6e1wiJGlkXCI6XCIzMlwiLFwiRm9udFNpemVcIjozNixcIkZvbnROYW1lXCI6XCJDYWxpYnJpXCIsXCJJc0JvbGRcIjp0cnVlLFwiSXNJdGFsaWNcIjpmYWxzZSxcIklzVW5kZXJsaW5lZFwiOmZhbHNlfSxcIkF1dG9TaXplXCI6MCxcIkZvcmVncm91bmRcIjp7XCIkaWRcIjpcIjMzXCIsXCJDb2xvclwiOntcIiRpZFwiOlwiMzRcIixcIkFcIjoyNTUsXCJSXCI6MjM3LFwiR1wiOjEyNSxcIkJcIjo0OX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zVcIixcIlRvcFwiOjAuMCxcIkxlZnRcIjo1MS41MDY5OTM1MTkzMDExNjIsXCJSaWdodFwiOjAuMCxcIkJvdHRvbVwiOjAuMH0sXCJQYWRkaW5nXCI6e1wiJGlkXCI6XCIzNlwiLFwiVG9wXCI6MC4wLFwiTGVmdFwiOjAuMCxcIlJpZ2h0XCI6MC4wLFwiQm90dG9tXCI6MC4wfSxcIkJhY2tncm91bmRcIjp7XCIkaWRcIjpcIjM3XCIsXCJDb2xvclwiOntcIiRyZWZcIjpcIjMwXCJ9fSxcIklzVmlzaWJsZVwiOmZhbHNlLFwiV2lkdGhcIjowLjAsXCJIZWlnaHRcIjowLjAsXCJCb3JkZXJTdHlsZVwiOm51bGx9LFwiVG9kYXlUZXh0U3R5bGVcIjp7XCIkaWRcIjpcIjM4XCIsXCJGb250U2V0dGluZ3NcIjp7XCIkaWRcIjpcIjM5XCIsXCJGb250U2l6ZVwiOjEyLFwiRm9udE5hbWVcIjpcIkNhbGlicmlcIixcIklzQm9sZFwiOmZhbHNlLFwiSXNJdGFsaWNcIjpmYWxzZSxcIklzVW5kZXJsaW5lZFwiOmZhbHNlfSxcIkF1dG9TaXplXCI6MCxcIkZvcmVncm91bmRcIjp7XCIkaWRcIjpcIjQwXCIsXCJDb2xvclwiOntcIiRpZFwiOlwiNDF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NDJcIixcIlRvcFwiOjAuMCxcIkxlZnRcIjowLjAsXCJSaWdodFwiOjAuMCxcIkJvdHRvbVwiOjAuMH0sXCJQYWRkaW5nXCI6e1wiJGlkXCI6XCI0M1wiLFwiVG9wXCI6MC4wLFwiTGVmdFwiOjAuMCxcIlJpZ2h0XCI6MC4wLFwiQm90dG9tXCI6MC4wfSxcIkJhY2tncm91bmRcIjp7XCIkaWRcIjpcIjQ0XCIsXCJDb2xvclwiOntcIiRyZWZcIjpcIjMwXCJ9fSxcIklzVmlzaWJsZVwiOnRydWUsXCJXaWR0aFwiOjAuMCxcIkhlaWdodFwiOjAuMCxcIkJvcmRlclN0eWxlXCI6bnVsbH0sXCJUb2RheU1hcmtlclN0eWxlXCI6e1wiJGlkXCI6XCI0NVwiLFwiTWFyZ2luXCI6e1wiJGlkXCI6XCI0NlwiLFwiVG9wXCI6MC4wLFwiTGVmdFwiOjAuMCxcIlJpZ2h0XCI6MC4wLFwiQm90dG9tXCI6MC4wfSxcIlBhZGRpbmdcIjp7XCIkaWRcIjpcIjQ3XCIsXCJUb3BcIjowLjAsXCJMZWZ0XCI6MC4wLFwiUmlnaHRcIjowLjAsXCJCb3R0b21cIjowLjB9LFwiQmFja2dyb3VuZFwiOntcIiRpZFwiOlwiNDhcIixcIkNvbG9yXCI6e1wiJGlkXCI6XCI0OVwiLFwiQVwiOjI1NSxcIlJcIjoyNTUsXCJHXCI6MCxcIkJcIjowfX0sXCJJc1Zpc2libGVcIjp0cnVlLFwiV2lkdGhcIjowLjAsXCJIZWlnaHRcIjowLjAsXCJCb3JkZXJTdHlsZVwiOm51bGx9LFwiU2NhbGVTdHlsZVwiOntcIiRpZFwiOlwiNTBcIixcIlNob3dTZWdtZW50U2VwYXJhdG9yc1wiOnRydWUsXCJTZWdtZW50U2VwYXJhdG9yT3BhY2l0eVwiOjMwLFwiU2hhcGVcIjowLFwiSGFzQmVlblZpc2libGVCZWZvcmVcIjp0cnVlLFwiRm9udFNldHRpbmdzXCI6e1wiJGlkXCI6XCI1MVwiLFwiRm9udFNpemVcIjoxMSxcIkZvbnROYW1lXCI6XCJDYWxpYnJpXCIsXCJJc0JvbGRcIjpmYWxzZSxcIklzSXRhbGljXCI6ZmFsc2UsXCJJc1VuZGVybGluZWRcIjpmYWxzZX0sXCJBdXRvU2l6ZVwiOjAsXCJGb3JlZ3JvdW5kXCI6e1wiJGlkXCI6XCI1MlwiLFwiQ29sb3JcIjp7XCIkaWRcIjpcIjUzXCIsXCJBXCI6MjU1LFwiUlwiOjIzMSxcIkdcIjoyMzAsXCJCXCI6MjMwfX0sXCJCYWNrZ3JvdW5kRmlsbFR5cGVcIjowLFwiTWF4V2lkdGhcIjoyMDAuMCxcIk1heEhlaWdodFwiOlwiSW5maW5pdHlcIixcIlNtYXJ0Rm9yZWdyb3VuZElzQWN0aXZlXCI6ZmFsc2UsXCJIb3Jpem9udGFsQWxpZ25tZW50XCI6MCxcIlZlcnRpY2FsQWxpZ25tZW50XCI6MSxcIlNtYXJ0Rm9yZWdyb3VuZFwiOm51bGwsXCJNYXJnaW5cIjp7XCIkaWRcIjpcIjU0XCIsXCJUb3BcIjowLjAsXCJMZWZ0XCI6NS4wLFwiUmlnaHRcIjowLjAsXCJCb3R0b21cIjowLjB9LFwiUGFkZGluZ1wiOntcIiRpZFwiOlwiNTVcIixcIlRvcFwiOjAuMCxcIkxlZnRcIjowLjAsXCJSaWdodFwiOjAuMCxcIkJvdHRvbVwiOjAuMH0sXCJCYWNrZ3JvdW5kXCI6e1wiJGlkXCI6XCI1NlwiLFwiQ29sb3JcIjp7XCIkcmVmXCI6XCIzMFwifX0sXCJJc1Zpc2libGVcIjp0cnVlLFwiV2lkdGhcIjowLjAsXCJIZWlnaHRcIjowLjAsXCJCb3JkZXJTdHlsZVwiOm51bGx9LFwiTWlkZGxlVGllclNjYWxlU3R5bGVcIjp7XCIkaWRcIjpcIjU3XCIsXCJTaG93U2VnbWVudFNlcGFyYXRvcnNcIjp0cnVlLFwiU2VnbWVudFNlcGFyYXRvck9wYWNpdHlcIjozMCxcIlNoYXBlXCI6MCxcIkhhc0JlZW5WaXNpYmxlQmVmb3JlXCI6dHJ1ZSxcIkZvbnRTZXR0aW5nc1wiOntcIiRpZFwiOlwiNThcIixcIkZvbnRTaXplXCI6MTEsXCJGb250TmFtZVwiOlwiQ2FsaWJyaVwiLFwiSXNCb2xkXCI6ZmFsc2UsXCJJc0l0YWxpY1wiOmZhbHNlLFwiSXNVbmRlcmxpbmVkXCI6ZmFsc2V9LFwiQXV0b1NpemVcIjowLFwiRm9yZWdyb3VuZFwiOntcIiRpZFwiOlwiNTlcIixcIkNvbG9yXCI6e1wiJGlkXCI6XCI2MFwiLFwiQVwiOjI1NSxcIlJcIjoyMzEsXCJHXCI6MjMwLFwiQlwiOjIzMH19LFwiQmFja2dyb3VuZEZpbGxUeXBlXCI6MCxcIk1heFdpZHRoXCI6MjAwLjAsXCJNYXhIZWlnaHRcIjpcIkluZmluaXR5XCIsXCJTbWFydEZvcmVncm91bmRJc0FjdGl2ZVwiOmZhbHNlLFwiSG9yaXpvbnRhbEFsaWdubWVudFwiOjAsXCJWZXJ0aWNhbEFsaWdubWVudFwiOjEsXCJTbWFydEZvcmVncm91bmRcIjpudWxsLFwiTWFyZ2luXCI6e1wiJGlkXCI6XCI2MVwiLFwiVG9wXCI6MC4wLFwiTGVmdFwiOjUuMCxcIlJpZ2h0XCI6MC4wLFwiQm90dG9tXCI6MC4wfSxcIlBhZGRpbmdcIjp7XCIkaWRcIjpcIjYyXCIsXCJUb3BcIjowLjAsXCJMZWZ0XCI6MC4wLFwiUmlnaHRcIjowLjAsXCJCb3R0b21cIjowLjB9LFwiQmFja2dyb3VuZFwiOntcIiRpZFwiOlwiNjNcIixcIkNvbG9yXCI6e1wiJHJlZlwiOlwiMzBcIn19LFwiSXNWaXNpYmxlXCI6dHJ1ZSxcIldpZHRoXCI6MC4wLFwiSGVpZ2h0XCI6MC4wLFwiQm9yZGVyU3R5bGVcIjpudWxsfSxcIkJvdHRvbVRpZXJTY2FsZVN0eWxlXCI6e1wiJGlkXCI6XCI2NFwiLFwiU2hvd1NlZ21lbnRTZXBhcmF0b3JzXCI6dHJ1ZSxcIlNlZ21lbnRTZXBhcmF0b3JPcGFjaXR5XCI6MzAsXCJTaGFwZVwiOjAsXCJIYXNCZWVuVmlzaWJsZUJlZm9yZVwiOnRydWUsXCJGb250U2V0dGluZ3NcIjp7XCIkaWRcIjpcIjY1XCIsXCJGb250U2l6ZVwiOjExLFwiRm9udE5hbWVcIjpcIkNhbGlicmlcIixcIklzQm9sZFwiOmZhbHNlLFwiSXNJdGFsaWNcIjpmYWxzZSxcIklzVW5kZXJsaW5lZFwiOmZhbHNlfSxcIkF1dG9TaXplXCI6MCxcIkZvcmVncm91bmRcIjp7XCIkaWRcIjpcIjY2XCIsXCJDb2xvclwiOntcIiRpZFwiOlwiNjdcIixcIkFcIjoyNTUsXCJSXCI6MjMxLFwiR1wiOjIzMCxcIkJcIjoyMzB9fSxcIkJhY2tncm91bmRGaWxsVHlwZVwiOjAsXCJNYXhXaWR0aFwiOjIwMC4wLFwiTWF4SGVpZ2h0XCI6XCJJbmZpbml0eVwiLFwiU21hcnRGb3JlZ3JvdW5kSXNBY3RpdmVcIjpmYWxzZSxcIkhvcml6b250YWxBbGlnbm1lbnRcIjowLFwiVmVydGljYWxBbGlnbm1lbnRcIjoxLFwiU21hcnRGb3JlZ3JvdW5kXCI6bnVsbCxcIk1hcmdpblwiOntcIiRpZFwiOlwiNjhcIixcIlRvcFwiOjAuMCxcIkxlZnRcIjo1LjAsXCJSaWdodFwiOjAuMCxcIkJvdHRvbVwiOjAuMH0sXCJQYWRkaW5nXCI6e1wiJGlkXCI6XCI2OVwiLFwiVG9wXCI6MC4wLFwiTGVmdFwiOjAuMCxcIlJpZ2h0XCI6MC4wLFwiQm90dG9tXCI6MC4wfSxcIkJhY2tncm91bmRcIjp7XCIkaWRcIjpcIjcwXCIsXCJDb2xvclwiOntcIiRyZWZcIjpcIjMwXCJ9fSxcIklzVmlzaWJsZVwiOnRydWUsXCJXaWR0aFwiOjAuMCxcIkhlaWdodFwiOjAuMCxcIkJvcmRlclN0eWxlXCI6bnVsbH0sXCJTaW5nbGVTY2FsZVNoYXBlU3R5bGVcIjp7XCIkaWRcIjpcIjcxXCIsXCJTaGFwZVwiOjAsXCJIZWlnaHRcIjozMC4wfSxcIkVsYXBzZWRUaW1lQmFja2dyb3VuZFwiOntcIiRpZFwiOlwiNzJcIixcIkNvbG9yXCI6e1wiJGlkXCI6XCI3M1wiLFwiQVwiOjE5MSxcIlJcIjoyMzQsXCJHXCI6MjIsXCJCXCI6MzB9fSxcIkFwcGVuZFllYXJPblllYXJDaGFuZ2VcIjp0cnVlLFwiRWxhcHNlZFRpbWVGb3JtYXRcIjoyLFwiVG9kYXlNYXJrZXJQb3NpdGlvblwiOjIsXCJRdWlja1Bvc2l0aW9uXCI6MyxcIkFic29sdXRlUG9zaXRpb25cIjozODguODAwMDE4LFwiTWFyZ2luXCI6e1wiJGlkXCI6XCI3NFwiLFwiVG9wXCI6MC4wLFwiTGVmdFwiOjEwLjAsXCJSaWdodFwiOjEwLjAsXCJCb3R0b21cIjowLjB9LFwiUGFkZGluZ1wiOntcIiRpZFwiOlwiNzVcIixcIlRvcFwiOjAuMCxcIkxlZnRcIjowLjAsXCJSaWdodFwiOjAuMCxcIkJvdHRvbVwiOjAuMH0sXCJCYWNrZ3JvdW5kXCI6e1wiJGlkXCI6XCI3NlwiLFwiQ29sb3JcIjp7XCIkaWRcIjpcIjc3XCIsXCJBXCI6MjU1LFwiUlwiOjQ3LFwiR1wiOjU0LFwiQlwiOjE1M319LFwiSXNWaXNpYmxlXCI6dHJ1ZSxcIldpZHRoXCI6MC4wLFwiSGVpZ2h0XCI6MC4wLFwiQm9yZGVyU3R5bGVcIjpudWxsfSxcIkRlZmF1bHRNaWxlc3RvbmVTdHlsZVwiOntcIiRpZFwiOlwiNzhcIixcIlNoYXBlXCI6MSxcIkNvbm5lY3Rvck1hcmdpblwiOntcIiRpZFwiOlwiNzlcIixcIlRvcFwiOjAuMCxcIkxlZnRcIjoyLjAsXCJSaWdodFwiOjIuMCxcIkJvdHRvbVwiOjAuMH0sXCJDb25uZWN0b3JTdHlsZVwiOntcIiRpZFwiOlwiODBcIixcIkxpbmVDb2xvclwiOntcIiRpZFwiOlwiODFcIixcIiR0eXBlXCI6XCJOTFJFLkNvbW1vbi5Eb20uU29saWRDb2xvckJydXNoLCBOTFJFLkNvbW1vblwiLFwiQ29sb3JcIjp7XCIkaWRcIjpcIjgyXCIsXCJBXCI6MTI3LFwiUlwiOjc5LFwiR1wiOjEyOSxcIkJcIjoxODl9fSxcIkxpbmVXZWlnaHRcIjoxLjAsXCJMaW5lVHlwZVwiOjB9LFwiSXNCZWxvd1RpbWViYW5kXCI6dHJ1ZSxcIkhpZGVEYXRlXCI6ZmFsc2UsXCJTaGFwZVNpemVcIjoxLFwiU3BhY2luZ1wiOjEuMCxcIlBhZGRpbmdcIjp7XCIkaWRcIjpcIjgzXCIsXCJUb3BcIjo3LjAsXCJMZWZ0XCI6My4wLFwiUmlnaHRcIjowLjAsXCJCb3R0b21cIjoyLjB9LFwiUG9zaXRpb25cIjpudWxsLFwiUG9zaXRpb25PblRhc2tcIjowLFwiU2hhcGVTdHlsZVwiOntcIiRpZFwiOlwiODRcIixcIk1hcmdpblwiOntcIiRpZFwiOlwiODVcIixcIlRvcFwiOjAuMCxcIkxlZnRcIjowLjAsXCJSaWdodFwiOjAuMCxcIkJvdHRvbVwiOjAuMH0sXCJQYWRkaW5nXCI6e1wiJGlkXCI6XCI4NlwiLFwiVG9wXCI6MC4wLFwiTGVmdFwiOjAuMCxcIlJpZ2h0XCI6MC4wLFwiQm90dG9tXCI6MC4wfSxcIkJhY2tncm91bmRcIjp7XCIkaWRcIjpcIjg3XCIsXCJDb2xvclwiOntcIiRpZFwiOlwiODhcIixcIkFcIjoyNTUsXCJSXCI6MCxcIkdcIjoxMTQsXCJCXCI6MTg4fX0sXCJJc1Zpc2libGVcIjp0cnVlLFwiV2lkdGhcIjoxOC4wLFwiSGVpZ2h0XCI6MjAuMCxcIkJvcmRlclN0eWxlXCI6e1wiJGlkXCI6XCI4OVwiLFwiTGluZUNvbG9yXCI6e1wiJGlkXCI6XCI5MFwiLFwiJHR5cGVcIjpcIk5MUkUuQ29tbW9uLkRvbS5Tb2xpZENvbG9yQnJ1c2gsIE5MUkUuQ29tbW9uXCIsXCJDb2xvclwiOntcIiRpZFwiOlwiOTFcIixcIkFcIjoyNTUsXCJSXCI6MjU1LFwiR1wiOjAsXCJCXCI6MH19LFwiTGluZVdlaWdodFwiOjAuMCxcIkxpbmVUeXBlXCI6MH19LFwiVGl0bGVTdHlsZVwiOntcIiRpZFwiOlwiOTJcIixcIkZvbnRTZXR0aW5nc1wiOntcIiRpZFwiOlwiOTNcIixcIkZvbnRTaXplXCI6MTEsXCJGb250TmFtZVwiOlwiQ2FsaWJyaVwiLFwiSXNCb2xkXCI6ZmFsc2UsXCJJc0l0YWxpY1wiOmZhbHNlLFwiSXNVbmRlcmxpbmVkXCI6ZmFsc2V9LFwiQXV0b1NpemVcIjowLFwiRm9yZWdyb3VuZFwiOntcIiRpZFwiOlwiOTRcIixcIkNvbG9yXCI6e1wiJGlkXCI6XCI5NVwiLFwiQVwiOjI1NSxcIlJcIjowLFwiR1wiOjAsXCJCXCI6MH19LFwiQmFja2dyb3VuZEZpbGxUeXBlXCI6MCxcIk1heFdpZHRoXCI6MjAwLjAsXCJNYXhIZWlnaHRcIjpcIkluZmluaXR5XCIsXCJTbWFydEZvcmVncm91bmRJc0FjdGl2ZVwiOmZhbHNlLFwiSG9yaXpvbnRhbEFsaWdubWVudFwiOjEsXCJWZXJ0aWNhbEFsaWdubWVudFwiOjAsXCJTbWFydEZvcmVncm91bmRcIjpudWxsLFwiTWFyZ2luXCI6e1wiJGlkXCI6XCI5NlwiLFwiVG9wXCI6MC4wLFwiTGVmdFwiOjAuMCxcIlJpZ2h0XCI6MC4wLFwiQm90dG9tXCI6MC4wfSxcIlBhZGRpbmdcIjp7XCIkaWRcIjpcIjk3XCIsXCJUb3BcIjowLjAsXCJMZWZ0XCI6MC4wLFwiUmlnaHRcIjowLjAsXCJCb3R0b21cIjowLjB9LFwiQmFja2dyb3VuZFwiOntcIiRpZFwiOlwiOThcIixcIkNvbG9yXCI6e1wiJHJlZlwiOlwiMzBcIn19LFwiSXNWaXNpYmxlXCI6dHJ1ZSxcIldpZHRoXCI6MC4wLFwiSGVpZ2h0XCI6MC4wLFwiQm9yZGVyU3R5bGVcIjpudWxsfSxcIkRhdGVTdHlsZVwiOntcIiRpZFwiOlwiOTlcIixcIkZvbnRTZXR0aW5nc1wiOntcIiRpZFwiOlwiMTAwXCIsXCJGb250U2l6ZVwiOjEwLFwiRm9udE5hbWVcIjpcIkNhbGlicmlcIixcIklzQm9sZFwiOmZhbHNlLFwiSXNJdGFsaWNcIjpmYWxzZSxcIklzVW5kZXJsaW5lZFwiOmZhbHNlfSxcIkF1dG9TaXplXCI6MCxcIkZvcmVncm91bmRcIjp7XCIkaWRcIjpcIjEwMVwiLFwiQ29sb3JcIjp7XCIkaWRcIjpcIjEwMl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MTAzXCIsXCJUb3BcIjowLjAsXCJMZWZ0XCI6MC4wLFwiUmlnaHRcIjowLjAsXCJCb3R0b21cIjowLjB9LFwiUGFkZGluZ1wiOntcIiRpZFwiOlwiMTA0XCIsXCJUb3BcIjowLjAsXCJMZWZ0XCI6MC4wLFwiUmlnaHRcIjowLjAsXCJCb3R0b21cIjowLjB9LFwiQmFja2dyb3VuZFwiOntcIiRpZFwiOlwiMTA1XCIsXCJDb2xvclwiOntcIiRyZWZcIjpcIjMwXCJ9fSxcIklzVmlzaWJsZVwiOnRydWUsXCJXaWR0aFwiOjAuMCxcIkhlaWdodFwiOjAuMCxcIkJvcmRlclN0eWxlXCI6bnVsbH0sXCJEYXRlRm9ybWF0XCI6e1wiJGlkXCI6XCIxMDZcIixcIkZvcm1hdFN0cmluZ1wiOlwiTU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xMDdcIixcIkRhdGVQYXJ0SXNWaXNpYmxlXCI6dHJ1ZSxcIlRpbWVQYXJ0SXNWaXNpYmxlXCI6ZmFsc2V9fSxcIklzVmlzaWJsZVwiOnRydWV9LFwiRGVmYXVsdFRhc2tTdHlsZVwiOntcIiRpZFwiOlwiMTA4XCIsXCJTaGFwZVwiOjAsXCJTaGFwZVRoaWNrbmVzc1wiOjEsXCJEdXJhdGlvbkZvcm1hdFwiOjAsXCJQZXJjZW50YWdlQ29tcGxldGVTdHlsZVwiOntcIiRpZFwiOlwiMTA5XCIsXCJGb250U2V0dGluZ3NcIjp7XCIkaWRcIjpcIjExMFwiLFwiRm9udFNpemVcIjoxMCxcIkZvbnROYW1lXCI6XCJDYWxpYnJpXCIsXCJJc0JvbGRcIjpmYWxzZSxcIklzSXRhbGljXCI6ZmFsc2UsXCJJc1VuZGVybGluZWRcIjpmYWxzZX0sXCJBdXRvU2l6ZVwiOjAsXCJGb3JlZ3JvdW5kXCI6e1wiJGlkXCI6XCIxMTFcIixcIkNvbG9yXCI6e1wiJGlkXCI6XCIxMTJcIixcIkFcIjoyNTUsXCJSXCI6MTkyLFwiR1wiOjgwLFwiQlwiOjc3fX0sXCJCYWNrZ3JvdW5kRmlsbFR5cGVcIjowLFwiTWF4V2lkdGhcIjoyMDAuMCxcIk1heEhlaWdodFwiOlwiSW5maW5pdHlcIixcIlNtYXJ0Rm9yZWdyb3VuZElzQWN0aXZlXCI6ZmFsc2UsXCJIb3Jpem9udGFsQWxpZ25tZW50XCI6MCxcIlZlcnRpY2FsQWxpZ25tZW50XCI6MCxcIlNtYXJ0Rm9yZWdyb3VuZFwiOm51bGwsXCJNYXJnaW5cIjp7XCIkaWRcIjpcIjExM1wiLFwiVG9wXCI6MC4wLFwiTGVmdFwiOjAuMCxcIlJpZ2h0XCI6MC4wLFwiQm90dG9tXCI6MC4wfSxcIlBhZGRpbmdcIjp7XCIkaWRcIjpcIjExNFwiLFwiVG9wXCI6MC4wLFwiTGVmdFwiOjAuMCxcIlJpZ2h0XCI6MC4wLFwiQm90dG9tXCI6MC4wfSxcIkJhY2tncm91bmRcIjp7XCIkaWRcIjpcIjExNVwiLFwiQ29sb3JcIjp7XCIkcmVmXCI6XCIzMFwifX0sXCJJc1Zpc2libGVcIjp0cnVlLFwiV2lkdGhcIjowLjAsXCJIZWlnaHRcIjowLjAsXCJCb3JkZXJTdHlsZVwiOm51bGx9LFwiRHVyYXRpb25TdHlsZVwiOntcIiRpZFwiOlwiMTE2XCIsXCJGb250U2V0dGluZ3NcIjp7XCIkaWRcIjpcIjExN1wiLFwiRm9udFNpemVcIjoxMCxcIkZvbnROYW1lXCI6XCJDYWxpYnJpXCIsXCJJc0JvbGRcIjpmYWxzZSxcIklzSXRhbGljXCI6ZmFsc2UsXCJJc1VuZGVybGluZWRcIjpmYWxzZX0sXCJBdXRvU2l6ZVwiOjAsXCJGb3JlZ3JvdW5kXCI6e1wiJGlkXCI6XCIxMThcIixcIkNvbG9yXCI6e1wiJGlkXCI6XCIxMTl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jBcIixcIlRvcFwiOjAuMCxcIkxlZnRcIjowLjAsXCJSaWdodFwiOjAuMCxcIkJvdHRvbVwiOjAuMH0sXCJQYWRkaW5nXCI6e1wiJGlkXCI6XCIxMjFcIixcIlRvcFwiOjAuMCxcIkxlZnRcIjowLjAsXCJSaWdodFwiOjAuMCxcIkJvdHRvbVwiOjAuMH0sXCJCYWNrZ3JvdW5kXCI6e1wiJGlkXCI6XCIxMjJcIixcIkNvbG9yXCI6e1wiJHJlZlwiOlwiMzBcIn19LFwiSXNWaXNpYmxlXCI6dHJ1ZSxcIldpZHRoXCI6MC4wLFwiSGVpZ2h0XCI6MC4wLFwiQm9yZGVyU3R5bGVcIjpudWxsfSxcIkhvcml6b250YWxDb25uZWN0b3JTdHlsZVwiOntcIiRpZFwiOlwiMTIzXCIsXCJMaW5lQ29sb3JcIjp7XCIkaWRcIjpcIjEyNFwiLFwiJHR5cGVcIjpcIk5MUkUuQ29tbW9uLkRvbS5Tb2xpZENvbG9yQnJ1c2gsIE5MUkUuQ29tbW9uXCIsXCJDb2xvclwiOntcIiRpZFwiOlwiMTI1XCIsXCJBXCI6MjU1LFwiUlwiOjIwNCxcIkdcIjoyMDQsXCJCXCI6MjA0fX0sXCJMaW5lV2VpZ2h0XCI6MS4wLFwiTGluZVR5cGVcIjowfSxcIlZlcnRpY2FsQ29ubmVjdG9yU3R5bGVcIjp7XCIkaWRcIjpcIjEyNlwiLFwiTGluZUNvbG9yXCI6e1wiJGlkXCI6XCIxMjdcIixcIiR0eXBlXCI6XCJOTFJFLkNvbW1vbi5Eb20uU29saWRDb2xvckJydXNoLCBOTFJFLkNvbW1vblwiLFwiQ29sb3JcIjp7XCIkaWRcIjpcIjEyOFwiLFwiQVwiOjI1NSxcIlJcIjoyMDQsXCJHXCI6MjA0LFwiQlwiOjIwNH19LFwiTGluZVdlaWdodFwiOjAuMCxcIkxpbmVUeXBlXCI6MH0sXCJNYXJnaW5cIjpudWxsLFwiU3RhcnREYXRlUG9zaXRpb25cIjo0LFwiRW5kRGF0ZVBvc2l0aW9uXCI6NCxcIlRpdGxlUG9zaXRpb25cIjoy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EyOVwiLFwiTWFyZ2luXCI6e1wiJGlkXCI6XCIxMzBcIixcIlRvcFwiOjAuMCxcIkxlZnRcIjo0LjAsXCJSaWdodFwiOjQuMCxcIkJvdHRvbVwiOjAuMH0sXCJQYWRkaW5nXCI6e1wiJGlkXCI6XCIxMzFcIixcIlRvcFwiOjAuMCxcIkxlZnRcIjowLjAsXCJSaWdodFwiOjAuMCxcIkJvdHRvbVwiOjAuMH0sXCJCYWNrZ3JvdW5kXCI6e1wiJGlkXCI6XCIxMzJcIixcIkNvbG9yXCI6e1wiJGlkXCI6XCIxMzNcIixcIkFcIjoyNTUsXCJSXCI6MTEyLFwiR1wiOjE3MyxcIkJcIjo3MX19LFwiSXNWaXNpYmxlXCI6dHJ1ZSxcIldpZHRoXCI6MC4wLFwiSGVpZ2h0XCI6MTYuMCxcIkJvcmRlclN0eWxlXCI6e1wiJGlkXCI6XCIxMzRcIixcIkxpbmVDb2xvclwiOntcIiRpZFwiOlwiMTM1XCIsXCIkdHlwZVwiOlwiTkxSRS5Db21tb24uRG9tLlNvbGlkQ29sb3JCcnVzaCwgTkxSRS5Db21tb25cIixcIkNvbG9yXCI6e1wiJGlkXCI6XCIxMzZcIixcIkFcIjoyNTUsXCJSXCI6MjU1LFwiR1wiOjAsXCJCXCI6MH19LFwiTGluZVdlaWdodFwiOjAuMCxcIkxpbmVUeXBlXCI6MH19LFwiVGl0bGVTdHlsZVwiOntcIiRpZFwiOlwiMTM3XCIsXCJGb250U2V0dGluZ3NcIjp7XCIkaWRcIjpcIjEzOFwiLFwiRm9udFNpemVcIjoxMSxcIkZvbnROYW1lXCI6XCJDYWxpYnJpXCIsXCJJc0JvbGRcIjpmYWxzZSxcIklzSXRhbGljXCI6ZmFsc2UsXCJJc1VuZGVybGluZWRcIjpmYWxzZX0sXCJBdXRvU2l6ZVwiOjAsXCJGb3JlZ3JvdW5kXCI6e1wiJGlkXCI6XCIxMzlcIixcIkNvbG9yXCI6e1wiJGlkXCI6XCIxNDBcIixcIkFcIjoyNTUsXCJSXCI6MCxcIkdcIjowLFwiQlwiOjB9fSxcIkJhY2tncm91bmRGaWxsVHlwZVwiOjAsXCJNYXhXaWR0aFwiOjk2MC4wLFwiTWF4SGVpZ2h0XCI6XCJJbmZpbml0eVwiLFwiU21hcnRGb3JlZ3JvdW5kSXNBY3RpdmVcIjpmYWxzZSxcIkhvcml6b250YWxBbGlnbm1lbnRcIjoxLFwiVmVydGljYWxBbGlnbm1lbnRcIjowLFwiU21hcnRGb3JlZ3JvdW5kXCI6bnVsbCxcIk1hcmdpblwiOntcIiRpZFwiOlwiMTQxXCIsXCJUb3BcIjowLjAsXCJMZWZ0XCI6MC4wLFwiUmlnaHRcIjowLjAsXCJCb3R0b21cIjowLjB9LFwiUGFkZGluZ1wiOntcIiRpZFwiOlwiMTQyXCIsXCJUb3BcIjowLjAsXCJMZWZ0XCI6MC4wLFwiUmlnaHRcIjowLjAsXCJCb3R0b21cIjowLjB9LFwiQmFja2dyb3VuZFwiOntcIiRpZFwiOlwiMTQzXCIsXCJDb2xvclwiOntcIiRyZWZcIjpcIjMwXCJ9fSxcIklzVmlzaWJsZVwiOnRydWUsXCJXaWR0aFwiOjAuMCxcIkhlaWdodFwiOjAuMCxcIkJvcmRlclN0eWxlXCI6bnVsbH0sXCJEYXRlU3R5bGVcIjp7XCIkaWRcIjpcIjE0NFwiLFwiRm9udFNldHRpbmdzXCI6e1wiJGlkXCI6XCIxNDVcIixcIkZvbnRTaXplXCI6MTAsXCJGb250TmFtZVwiOlwiQ2FsaWJyaVwiLFwiSXNCb2xkXCI6ZmFsc2UsXCJJc0l0YWxpY1wiOmZhbHNlLFwiSXNVbmRlcmxpbmVkXCI6ZmFsc2V9LFwiQXV0b1NpemVcIjowLFwiRm9yZWdyb3VuZFwiOntcIiRpZFwiOlwiMTQ2XCIsXCJDb2xvclwiOntcIiRpZFwiOlwiMTQ3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xNDhcIixcIlRvcFwiOjAuMCxcIkxlZnRcIjowLjAsXCJSaWdodFwiOjAuMCxcIkJvdHRvbVwiOjAuMH0sXCJQYWRkaW5nXCI6e1wiJGlkXCI6XCIxNDlcIixcIlRvcFwiOjAuMCxcIkxlZnRcIjowLjAsXCJSaWdodFwiOjAuMCxcIkJvdHRvbVwiOjAuMH0sXCJCYWNrZ3JvdW5kXCI6e1wiJGlkXCI6XCIxNTBcIixcIkNvbG9yXCI6e1wiJHJlZlwiOlwiMzBcIn19LFwiSXNWaXNpYmxlXCI6dHJ1ZSxcIldpZHRoXCI6MC4wLFwiSGVpZ2h0XCI6MC4wLFwiQm9yZGVyU3R5bGVcIjpudWxsfSxcIkRhdGVGb3JtYXRcIjp7XCIkaWRcIjpcIjE1M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TaG93RWxhcHNlZFRpbWVHcmFkaWVudFN0eWxlXCI6ZmFsc2UsXCJUaW1lYmFuZFJlc2VydmVkTGVmdEFyZWFTdHlsZVwiOntcIiRpZFwiOlwiMTUyXCIsXCJBY3Rpdml0eUhlYWRlcldpZHRoXCI6NzguMzAwOTI5ODM5MzkxMzE2LFwiSXNTZXRcIjp0cnVlfSxcIkRlZmF1bHRTd2ltbGFuZVN0eWxlXCI6bnVsbCxcIkN1c3RvbU1pbGVzdG9uZVN0eWxlTGlzdFwiOlt7XCIkaWRcIjpcIjE1M1wiLFwiU2hhcGVcIjowLFwiQ29ubmVjdG9yTWFyZ2luXCI6e1wiJGlkXCI6XCIxNTRcIixcIlRvcFwiOjAuMCxcIkxlZnRcIjoyLjAsXCJSaWdodFwiOjIuMCxcIkJvdHRvbVwiOjAuMH0sXCJDb25uZWN0b3JTdHlsZVwiOntcIiRpZFwiOlwiMTU1XCIsXCJMaW5lQ29sb3JcIjp7XCIkcmVmXCI6XCI4MVwifSxcIkxpbmVXZWlnaHRcIjoxLjAsXCJMaW5lVHlwZVwiOjB9LFwiSXNCZWxvd1RpbWViYW5kXCI6dHJ1ZSxcIkhpZGVEYXRlXCI6ZmFsc2UsXCJTaGFwZVNpemVcIjoxLFwiU3BhY2luZ1wiOjEuMCxcIlBhZGRpbmdcIjp7XCIkaWRcIjpcIjE1NlwiLFwiVG9wXCI6Ny4wLFwiTGVmdFwiOjMuMCxcIlJpZ2h0XCI6MC4wLFwiQm90dG9tXCI6Mi4wfSxcIlBvc2l0aW9uXCI6e1wiJGlkXCI6XCIxNTdcIixcIlJhdGlvXCI6MC4wLFwiSXNDdXN0b21cIjpmYWxzZX0sXCJQb3NpdGlvbk9uVGFza1wiOjAsXCJTaGFwZVN0eWxlXCI6e1wiJGlkXCI6XCIxNThcIixcIk1hcmdpblwiOntcIiRpZFwiOlwiMTU5XCIsXCJUb3BcIjowLjAsXCJMZWZ0XCI6MC4wLFwiUmlnaHRcIjowLjAsXCJCb3R0b21cIjowLjB9LFwiUGFkZGluZ1wiOntcIiRpZFwiOlwiMTYwXCIsXCJUb3BcIjowLjAsXCJMZWZ0XCI6MC4wLFwiUmlnaHRcIjowLjAsXCJCb3R0b21cIjowLjB9LFwiQmFja2dyb3VuZFwiOntcIiRpZFwiOlwiMTYxXCIsXCJDb2xvclwiOntcIiRpZFwiOlwiMTYyXCIsXCJBXCI6MjU1LFwiUlwiOjExMixcIkdcIjoxNzMsXCJCXCI6NzF9fSxcIklzVmlzaWJsZVwiOnRydWUsXCJXaWR0aFwiOjE4LjAsXCJIZWlnaHRcIjoyMC4wLFwiQm9yZGVyU3R5bGVcIjp7XCIkaWRcIjpcIjE2M1wiLFwiTGluZUNvbG9yXCI6e1wiJHJlZlwiOlwiOTBcIn0sXCJMaW5lV2VpZ2h0XCI6MC4wLFwiTGluZVR5cGVcIjowfX0sXCJUaXRsZVN0eWxlXCI6e1wiJGlkXCI6XCIxNjRcIixcIkZvbnRTZXR0aW5nc1wiOntcIiRpZFwiOlwiMTY1XCIsXCJGb250U2l6ZVwiOjExLFwiRm9udE5hbWVcIjpcIkNhbGlicmlcIixcIklzQm9sZFwiOmZhbHNlLFwiSXNJdGFsaWNcIjpmYWxzZSxcIklzVW5kZXJsaW5lZFwiOmZhbHNlfSxcIkF1dG9TaXplXCI6MixcIkZvcmVncm91bmRcIjp7XCIkaWRcIjpcIjE2NlwiLFwiQ29sb3JcIjp7XCIkaWRcIjpcIjE2N1wiLFwiQVwiOjI1NSxcIlJcIjowLFwiR1wiOjAsXCJCXCI6MH19LFwiQmFja2dyb3VuZEZpbGxUeXBlXCI6MCxcIk1heFdpZHRoXCI6MTIwLjQxODAyOTc4NTE1NjI1LFwiTWF4SGVpZ2h0XCI6XCJJbmZpbml0eVwiLFwiU21hcnRGb3JlZ3JvdW5kSXNBY3RpdmVcIjpmYWxzZSxcIkhvcml6b250YWxBbGlnbm1lbnRcIjoxLFwiVmVydGljYWxBbGlnbm1lbnRcIjowLFwiU21hcnRGb3JlZ3JvdW5kXCI6bnVsbCxcIk1hcmdpblwiOntcIiRpZFwiOlwiMTY4XCIsXCJUb3BcIjowLjAsXCJMZWZ0XCI6MC4wLFwiUmlnaHRcIjowLjAsXCJCb3R0b21cIjowLjB9LFwiUGFkZGluZ1wiOntcIiRpZFwiOlwiMTY5XCIsXCJUb3BcIjowLjAsXCJMZWZ0XCI6MC4wLFwiUmlnaHRcIjowLjAsXCJCb3R0b21cIjowLjB9LFwiQmFja2dyb3VuZFwiOntcIiRpZFwiOlwiMTcwXCIsXCJDb2xvclwiOntcIiRpZFwiOlwiMTcxXCIsXCJBXCI6MCxcIlJcIjoyNTUsXCJHXCI6MjU1LFwiQlwiOjI1NX19LFwiSXNWaXNpYmxlXCI6dHJ1ZSxcIldpZHRoXCI6MC4wLFwiSGVpZ2h0XCI6MC4wLFwiQm9yZGVyU3R5bGVcIjp7XCIkaWRcIjpcIjE3MlwiLFwiTGluZUNvbG9yXCI6bnVsbCxcIkxpbmVXZWlnaHRcIjowLjAsXCJMaW5lVHlwZVwiOjB9fSxcIkRhdGVTdHlsZVwiOntcIiRpZFwiOlwiMTczXCIsXCJGb250U2V0dGluZ3NcIjp7XCIkaWRcIjpcIjE3NFwiLFwiRm9udFNpemVcIjoxMCxcIkZvbnROYW1lXCI6XCJDYWxpYnJpXCIsXCJJc0JvbGRcIjpmYWxzZSxcIklzSXRhbGljXCI6ZmFsc2UsXCJJc1VuZGVybGluZWRcIjpmYWxzZX0sXCJBdXRvU2l6ZVwiOjAsXCJGb3JlZ3JvdW5kXCI6e1wiJGlkXCI6XCIxNzVcIixcIkNvbG9yXCI6e1wiJGlkXCI6XCIxNzZ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E3N1wiLFwiVG9wXCI6MC4wLFwiTGVmdFwiOjAuMCxcIlJpZ2h0XCI6MC4wLFwiQm90dG9tXCI6MC4wfSxcIlBhZGRpbmdcIjp7XCIkaWRcIjpcIjE3OFwiLFwiVG9wXCI6MC4wLFwiTGVmdFwiOjAuMCxcIlJpZ2h0XCI6MC4wLFwiQm90dG9tXCI6MC4wfSxcIkJhY2tncm91bmRcIjp7XCIkaWRcIjpcIjE3OVwiLFwiQ29sb3JcIjp7XCIkaWRcIjpcIjE4MFwiLFwiQVwiOjAsXCJSXCI6MjU1LFwiR1wiOjI1NSxcIkJcIjoyNTV9fSxcIklzVmlzaWJsZVwiOnRydWUsXCJXaWR0aFwiOjAuMCxcIkhlaWdodFwiOjAuMCxcIkJvcmRlclN0eWxlXCI6e1wiJGlkXCI6XCIxODFcIixcIkxpbmVDb2xvclwiOm51bGwsXCJMaW5lV2VpZ2h0XCI6MC4wLFwiTGluZVR5cGVcIjowfX0sXCJEYXRlRm9ybWF0XCI6e1wiJGlkXCI6XCIxODJcIixcIkZvcm1hdFN0cmluZ1wiOlwiTU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xODNcIixcIkRhdGVQYXJ0SXNWaXNpYmxlXCI6dHJ1ZSxcIlRpbWVQYXJ0SXNWaXNpYmxlXCI6ZmFsc2V9fSxcIklzVmlzaWJsZVwiOnRydWV9LHtcIiRpZFwiOlwiMTg0XCIsXCJTaGFwZVwiOjAsXCJDb25uZWN0b3JNYXJnaW5cIjp7XCIkaWRcIjpcIjE4NVwiLFwiVG9wXCI6MC4wLFwiTGVmdFwiOjIuMCxcIlJpZ2h0XCI6Mi4wLFwiQm90dG9tXCI6MC4wfSxcIkNvbm5lY3RvclN0eWxlXCI6e1wiJGlkXCI6XCIxODZcIixcIkxpbmVDb2xvclwiOntcIiRpZFwiOlwiMTg3XCIsXCIkdHlwZVwiOlwiTkxSRS5Db21tb24uRG9tLlNvbGlkQ29sb3JCcnVzaCwgTkxSRS5Db21tb25cIixcIkNvbG9yXCI6e1wiJGlkXCI6XCIxODhcIixcIkFcIjoxMjcsXCJSXCI6NzksXCJHXCI6MTI5LFwiQlwiOjE4OX19LFwiTGluZVdlaWdodFwiOjEuMCxcIkxpbmVUeXBlXCI6MH0sXCJJc0JlbG93VGltZWJhbmRcIjp0cnVlLFwiSGlkZURhdGVcIjpmYWxzZSxcIlNoYXBlU2l6ZVwiOjEsXCJTcGFjaW5nXCI6MS4wLFwiUGFkZGluZ1wiOntcIiRpZFwiOlwiMTg5XCIsXCJUb3BcIjo3LjAsXCJMZWZ0XCI6My4wLFwiUmlnaHRcIjowLjAsXCJCb3R0b21cIjoyLjB9LFwiUG9zaXRpb25cIjp7XCIkaWRcIjpcIjE5MFwiLFwiUmF0aW9cIjowLjA4NzcxMTg3MTExMTgzNDUsXCJJc0N1c3RvbVwiOmZhbHNlfSxcIlBvc2l0aW9uT25UYXNrXCI6MCxcIlNoYXBlU3R5bGVcIjp7XCIkaWRcIjpcIjE5MVwiLFwiTWFyZ2luXCI6e1wiJGlkXCI6XCIxOTJcIixcIlRvcFwiOjAuMCxcIkxlZnRcIjowLjAsXCJSaWdodFwiOjAuMCxcIkJvdHRvbVwiOjAuMH0sXCJQYWRkaW5nXCI6e1wiJGlkXCI6XCIxOTNcIixcIlRvcFwiOjAuMCxcIkxlZnRcIjowLjAsXCJSaWdodFwiOjAuMCxcIkJvdHRvbVwiOjAuMH0sXCJCYWNrZ3JvdW5kXCI6e1wiJGlkXCI6XCIxOTRcIixcIkNvbG9yXCI6e1wiJGlkXCI6XCIxOTVcIixcIkFcIjoyNTUsXCJSXCI6MTEyLFwiR1wiOjE3MyxcIkJcIjo3MX19LFwiSXNWaXNpYmxlXCI6dHJ1ZSxcIldpZHRoXCI6MTguMCxcIkhlaWdodFwiOjIwLjAsXCJCb3JkZXJTdHlsZVwiOntcIiRpZFwiOlwiMTk2XCIsXCJMaW5lQ29sb3JcIjp7XCIkcmVmXCI6XCI5MFwifSxcIkxpbmVXZWlnaHRcIjowLjAsXCJMaW5lVHlwZVwiOjB9fSxcIlRpdGxlU3R5bGVcIjp7XCIkaWRcIjpcIjE5N1wiLFwiRm9udFNldHRpbmdzXCI6e1wiJGlkXCI6XCIxOThcIixcIkZvbnRTaXplXCI6MTEsXCJGb250TmFtZVwiOlwiQ2FsaWJyaVwiLFwiSXNCb2xkXCI6ZmFsc2UsXCJJc0l0YWxpY1wiOmZhbHNlLFwiSXNVbmRlcmxpbmVkXCI6ZmFsc2V9LFwiQXV0b1NpemVcIjoyLFwiRm9yZWdyb3VuZFwiOntcIiRpZFwiOlwiMTk5XCIsXCJDb2xvclwiOntcIiRpZFwiOlwiMjAwXCIsXCJBXCI6MjU1LFwiUlwiOjAsXCJHXCI6MCxcIkJcIjowfX0sXCJCYWNrZ3JvdW5kRmlsbFR5cGVcIjowLFwiTWF4V2lkdGhcIjo3NC4yMzQ3MjU5NTIxNDg0MzgsXCJNYXhIZWlnaHRcIjpcIkluZmluaXR5XCIsXCJTbWFydEZvcmVncm91bmRJc0FjdGl2ZVwiOmZhbHNlLFwiSG9yaXpvbnRhbEFsaWdubWVudFwiOjEsXCJWZXJ0aWNhbEFsaWdubWVudFwiOjAsXCJTbWFydEZvcmVncm91bmRcIjpudWxsLFwiTWFyZ2luXCI6e1wiJGlkXCI6XCIyMDFcIixcIlRvcFwiOjAuMCxcIkxlZnRcIjowLjAsXCJSaWdodFwiOjAuMCxcIkJvdHRvbVwiOjAuMH0sXCJQYWRkaW5nXCI6e1wiJGlkXCI6XCIyMDJcIixcIlRvcFwiOjAuMCxcIkxlZnRcIjowLjAsXCJSaWdodFwiOjAuMCxcIkJvdHRvbVwiOjAuMH0sXCJCYWNrZ3JvdW5kXCI6e1wiJGlkXCI6XCIyMDNcIixcIkNvbG9yXCI6e1wiJGlkXCI6XCIyMDRcIixcIkFcIjowLFwiUlwiOjI1NSxcIkdcIjoyNTUsXCJCXCI6MjU1fX0sXCJJc1Zpc2libGVcIjp0cnVlLFwiV2lkdGhcIjowLjAsXCJIZWlnaHRcIjowLjAsXCJCb3JkZXJTdHlsZVwiOntcIiRpZFwiOlwiMjA1XCIsXCJMaW5lQ29sb3JcIjpudWxsLFwiTGluZVdlaWdodFwiOjAuMCxcIkxpbmVUeXBlXCI6MH19LFwiRGF0ZVN0eWxlXCI6e1wiJGlkXCI6XCIyMDZcIixcIkZvbnRTZXR0aW5nc1wiOntcIiRpZFwiOlwiMjA3XCIsXCJGb250U2l6ZVwiOjEwLFwiRm9udE5hbWVcIjpcIkNhbGlicmlcIixcIklzQm9sZFwiOmZhbHNlLFwiSXNJdGFsaWNcIjpmYWxzZSxcIklzVW5kZXJsaW5lZFwiOmZhbHNlfSxcIkF1dG9TaXplXCI6MCxcIkZvcmVncm91bmRcIjp7XCIkaWRcIjpcIjIwOFwiLFwiQ29sb3JcIjp7XCIkaWRcIjpcIjIwOV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jEwXCIsXCJUb3BcIjowLjAsXCJMZWZ0XCI6MC4wLFwiUmlnaHRcIjowLjAsXCJCb3R0b21cIjowLjB9LFwiUGFkZGluZ1wiOntcIiRpZFwiOlwiMjExXCIsXCJUb3BcIjowLjAsXCJMZWZ0XCI6MC4wLFwiUmlnaHRcIjowLjAsXCJCb3R0b21cIjowLjB9LFwiQmFja2dyb3VuZFwiOntcIiRpZFwiOlwiMjEyXCIsXCJDb2xvclwiOntcIiRpZFwiOlwiMjEzXCIsXCJBXCI6MCxcIlJcIjoyNTUsXCJHXCI6MjU1LFwiQlwiOjI1NX19LFwiSXNWaXNpYmxlXCI6dHJ1ZSxcIldpZHRoXCI6MC4wLFwiSGVpZ2h0XCI6MC4wLFwiQm9yZGVyU3R5bGVcIjp7XCIkaWRcIjpcIjIxNFwiLFwiTGluZUNvbG9yXCI6bnVsbCxcIkxpbmVXZWlnaHRcIjowLjAsXCJMaW5lVHlwZVwiOjB9fSxcIkRhdGVGb3JtYXRcIjp7XCIkaWRcIjpcIjIxNVwiLFwiRm9ybWF0U3RyaW5nXCI6XCJN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IxNlwiLFwiRGF0ZVBhcnRJc1Zpc2libGVcIjp0cnVlLFwiVGltZVBhcnRJc1Zpc2libGVcIjpmYWxzZX19LFwiSXNWaXNpYmxlXCI6dHJ1ZX1dLFwiQ3VzdG9tVGFza1N0eWxlTGlzdFwiOltdLFwiQ3VzdG9tU3dpbWxhbmVEZWZpbml0aW9uU3R5bGVMaXN0XCI6bnVsbCxcIkN1c3RvbVN3aW1sYW5lVjJTdHlsZUxpc3RcIjpbe1wiJGlkXCI6XCIyMTdcIixcIkhlYWRlclN0eWxlXCI6e1wiJGlkXCI6XCIyMThcIixcIlRleHRTdHlsZVwiOntcIiRpZFwiOlwiMjE5XCIsXCJGb250U2V0dGluZ3NcIjp7XCIkaWRcIjpcIjIyMFwiLFwiRm9udFNpemVcIjoxMixcIkZvbnROYW1lXCI6XCJDYWxpYnJpXCIsXCJJc0JvbGRcIjp0cnVlLFwiSXNJdGFsaWNcIjpmYWxzZSxcIklzVW5kZXJsaW5lZFwiOmZhbHNlfSxcIkF1dG9TaXplXCI6MCxcIkZvcmVncm91bmRcIjp7XCIkaWRcIjpcIjIyMVwiLFwiQ29sb3JcIjp7XCIkaWRcIjpcIjIyMlwiLFwiQVwiOjI1NSxcIlJcIjoyNTUsXCJHXCI6MjU1LFwiQlwiOjI1NX19LFwiQmFja2dyb3VuZEZpbGxUeXBlXCI6MCxcIk1heFdpZHRoXCI6MC4wLFwiTWF4SGVpZ2h0XCI6MC4wLFwiU21hcnRGb3JlZ3JvdW5kSXNBY3RpdmVcIjpmYWxzZSxcIkhvcml6b250YWxBbGlnbm1lbnRcIjowLFwiVmVydGljYWxBbGlnbm1lbnRcIjowLFwiU21hcnRGb3JlZ3JvdW5kXCI6bnVsbCxcIk1hcmdpblwiOntcIiRpZFwiOlwiMjIzXCIsXCJUb3BcIjowLjAsXCJMZWZ0XCI6MC4wLFwiUmlnaHRcIjowLjAsXCJCb3R0b21cIjowLjB9LFwiUGFkZGluZ1wiOntcIiRpZFwiOlwiMjI0XCIsXCJUb3BcIjowLjAsXCJMZWZ0XCI6MC4wLFwiUmlnaHRcIjowLjAsXCJCb3R0b21cIjowLjB9LFwiQmFja2dyb3VuZFwiOm51bGwsXCJJc1Zpc2libGVcIjpmYWxzZSxcIldpZHRoXCI6MC4wLFwiSGVpZ2h0XCI6MC4wLFwiQm9yZGVyU3R5bGVcIjpudWxsfSxcIlJlY3RhbmdsZVN0eWxlXCI6e1wiJGlkXCI6XCIyMjVcIixcIk1hcmdpblwiOntcIiRpZFwiOlwiMjI2XCIsXCJUb3BcIjowLjAsXCJMZWZ0XCI6MC4wLFwiUmlnaHRcIjowLjAsXCJCb3R0b21cIjowLjB9LFwiUGFkZGluZ1wiOntcIiRpZFwiOlwiMjI3XCIsXCJUb3BcIjowLjAsXCJMZWZ0XCI6MC4wLFwiUmlnaHRcIjowLjAsXCJCb3R0b21cIjowLjB9LFwiQmFja2dyb3VuZFwiOntcIiRpZFwiOlwiMjI4XCIsXCJDb2xvclwiOntcIiRpZFwiOlwiMjI5XCIsXCJBXCI6MjU1LFwiUlwiOjY4LFwiR1wiOjExNCxcIkJcIjoxOTZ9fSxcIklzVmlzaWJsZVwiOmZhbHNlLFwiV2lkdGhcIjowLjAsXCJIZWlnaHRcIjowLjAsXCJCb3JkZXJTdHlsZVwiOntcIiRpZFwiOlwiMjMwXCIsXCJMaW5lQ29sb3JcIjp7XCIkaWRcIjpcIjIzMVwiLFwiJHR5cGVcIjpcIk5MUkUuQ29tbW9uLkRvbS5Tb2xpZENvbG9yQnJ1c2gsIE5MUkUuQ29tbW9uXCIsXCJDb2xvclwiOntcIiRpZFwiOlwiMjMyXCIsXCJBXCI6MjU1LFwiUlwiOjI1NSxcIkdcIjowLFwiQlwiOjB9fSxcIkxpbmVXZWlnaHRcIjowLjAsXCJMaW5lVHlwZVwiOjB9fSxcIlRleHRJc1ZlcnRpY2FsXCI6dHJ1ZX0sXCJCYWNrZ3JvdW5kU3R5bGVcIjp7XCIkaWRcIjpcIjIzM1wiLFwiTWFyZ2luXCI6e1wiJGlkXCI6XCIyMzRcIixcIlRvcFwiOjAuMCxcIkxlZnRcIjowLjAsXCJSaWdodFwiOjAuMCxcIkJvdHRvbVwiOjAuMH0sXCJQYWRkaW5nXCI6e1wiJGlkXCI6XCIyMzVcIixcIlRvcFwiOjAuMCxcIkxlZnRcIjowLjAsXCJSaWdodFwiOjAuMCxcIkJvdHRvbVwiOjAuMH0sXCJCYWNrZ3JvdW5kXCI6e1wiJGlkXCI6XCIyMzZcIixcIkNvbG9yXCI6e1wiJGlkXCI6XCIyMzdcIixcIkFcIjozOCxcIlJcIjoxNjUsXCJHXCI6MTY1LFwiQlwiOjE2NX19LFwiSXNWaXNpYmxlXCI6dHJ1ZSxcIldpZHRoXCI6MC4wLFwiSGVpZ2h0XCI6MC4wLFwiQm9yZGVyU3R5bGVcIjp7XCIkaWRcIjpcIjIzOFwiLFwiTGluZUNvbG9yXCI6e1wiJGlkXCI6XCIyMzlcIixcIiR0eXBlXCI6XCJOTFJFLkNvbW1vbi5Eb20uU29saWRDb2xvckJydXNoLCBOTFJFLkNvbW1vblwiLFwiQ29sb3JcIjp7XCIkaWRcIjpcIjI0MFwiLFwiQVwiOjI1NSxcIlJcIjoyNTUsXCJHXCI6MCxcIkJcIjowfX0sXCJMaW5lV2VpZ2h0XCI6MC4wLFwiTGluZVR5cGVcIjowfX0sXCJJc0Fib3ZlVGltZWJhbmRcIjp0cnVlLFwiU3dpbWxhbmVEZWZhdWx0QWN0aXZpdHlTdHlsZVwiOntcIiRpZFwiOlwiMjQxXCIsXCJIZWFkZXJTdHlsZVwiOntcIiRpZFwiOlwiMjQyXCIsXCJUZXh0U3R5bGVcIjp7XCIkaWRcIjpcIjI0M1wiLFwiRm9udFNldHRpbmdzXCI6e1wiJGlkXCI6XCIyNDRcIixcIkZvbnRTaXplXCI6MTEsXCJGb250TmFtZVwiOlwiQ2FsaWJyaVwiLFwiSXNCb2xkXCI6ZmFsc2UsXCJJc0l0YWxpY1wiOmZhbHNlLFwiSXNVbmRlcmxpbmVkXCI6ZmFsc2V9LFwiQXV0b1NpemVcIjowLFwiRm9yZWdyb3VuZFwiOntcIiRpZFwiOlwiMjQ1XCIsXCJDb2xvclwiOntcIiRpZFwiOlwiMjQ2XCIsXCJBXCI6MjU1LFwiUlwiOjAsXCJHXCI6MCxcIkJcIjow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yNDdcIixcIlRvcFwiOjAuMCxcIkxlZnRcIjowLjAsXCJSaWdodFwiOjAuMCxcIkJvdHRvbVwiOjAuMH0sXCJQYWRkaW5nXCI6e1wiJGlkXCI6XCIyNDhcIixcIlRvcFwiOjAuMCxcIkxlZnRcIjowLjAsXCJSaWdodFwiOjAuMCxcIkJvdHRvbVwiOjAuMH0sXCJCYWNrZ3JvdW5kXCI6bnVsbCxcIklzVmlzaWJsZVwiOnRydWUsXCJXaWR0aFwiOjAuMCxcIkhlaWdodFwiOjAuMCxcIkJvcmRlclN0eWxlXCI6bnVsbH0sXCJSZWN0YW5nbGVTdHlsZVwiOntcIiRpZFwiOlwiMjQ5XCIsXCJNYXJnaW5cIjp7XCIkaWRcIjpcIjI1MFwiLFwiVG9wXCI6MC4wLFwiTGVmdFwiOjAuMCxcIlJpZ2h0XCI6MC4wLFwiQm90dG9tXCI6MC4wfSxcIlBhZGRpbmdcIjp7XCIkaWRcIjpcIjI1MVwiLFwiVG9wXCI6MC4wLFwiTGVmdFwiOjAuMCxcIlJpZ2h0XCI6MC4wLFwiQm90dG9tXCI6MC4wfSxcIkJhY2tncm91bmRcIjp7XCIkaWRcIjpcIjI1MlwiLFwiQ29sb3JcIjp7XCIkaWRcIjpcIjI1M1wiLFwiQVwiOjYzLFwiUlwiOjY4LFwiR1wiOjExNCxcIkJcIjoxOTZ9fSxcIklzVmlzaWJsZVwiOnRydWUsXCJXaWR0aFwiOjAuMCxcIkhlaWdodFwiOjAuMCxcIkJvcmRlclN0eWxlXCI6e1wiJGlkXCI6XCIyNTRcIixcIkxpbmVDb2xvclwiOntcIiRpZFwiOlwiMjU1XCIsXCIkdHlwZVwiOlwiTkxSRS5Db21tb24uRG9tLlNvbGlkQ29sb3JCcnVzaCwgTkxSRS5Db21tb25cIixcIkNvbG9yXCI6e1wiJGlkXCI6XCIyNTZcIixcIkFcIjoyNTUsXCJSXCI6MjU1LFwiR1wiOjAsXCJCXCI6MH19LFwiTGluZVdlaWdodFwiOjAuMCxcIkxpbmVUeXBlXCI6MH19fSxcIkJhY2tncm91bmRTdHlsZVwiOntcIiRpZFwiOlwiMjU3XCIsXCJNYXJnaW5cIjp7XCIkaWRcIjpcIjI1OFwiLFwiVG9wXCI6MC4wLFwiTGVmdFwiOjAuMCxcIlJpZ2h0XCI6MC4wLFwiQm90dG9tXCI6MC4wfSxcIlBhZGRpbmdcIjp7XCIkaWRcIjpcIjI1OVwiLFwiVG9wXCI6MC4wLFwiTGVmdFwiOjAuMCxcIlJpZ2h0XCI6MC4wLFwiQm90dG9tXCI6MC4wfSxcIkJhY2tncm91bmRcIjp7XCIkaWRcIjpcIjI2MFwiLFwiQ29sb3JcIjp7XCIkaWRcIjpcIjI2MVwiLFwiQVwiOjUxLFwiUlwiOjE2NSxcIkdcIjoxNjUsXCJCXCI6MTY1fX0sXCJJc1Zpc2libGVcIjp0cnVlLFwiV2lkdGhcIjowLjAsXCJIZWlnaHRcIjowLjAsXCJCb3JkZXJTdHlsZVwiOntcIiRpZFwiOlwiMjYyXCIsXCJMaW5lQ29sb3JcIjp7XCIkaWRcIjpcIjI2M1wiLFwiJHR5cGVcIjpcIk5MUkUuQ29tbW9uLkRvbS5Tb2xpZENvbG9yQnJ1c2gsIE5MUkUuQ29tbW9uXCIsXCJDb2xvclwiOntcIiRpZFwiOlwiMjY0XCIsXCJBXCI6MjU1LFwiUlwiOjI1NSxcIkdcIjowLFwiQlwiOjB9fSxcIkxpbmVXZWlnaHRcIjowLjAsXCJMaW5lVHlwZVwiOjB9fSxcIkN1c3RvbVN3aW1sYW5lTWlsZXN0b25lU3R5bGVMaXN0XCI6W10sXCJDdXN0b21Td2ltbGFuZVRhc2tTdHlsZUxpc3RcIjpbXSxcIklzVmlzaWJsZVwiOmZhbHNlfSxcIkN1c3RvbVN3aW1sYW5lQWN0aXZpdGllc1N0eWxlTGlzdFwiOlt7XCIkaWRcIjpcIjI2NVwiLFwiSGVhZGVyU3R5bGVcIjp7XCIkaWRcIjpcIjI2NlwiLFwiVGV4dFN0eWxlXCI6e1wiJGlkXCI6XCIyNjdcIixcIkZvbnRTZXR0aW5nc1wiOntcIiRpZFwiOlwiMjY4XCIsXCJGb250U2l6ZVwiOjExLFwiRm9udE5hbWVcIjpcIkNhbGlicmlcIixcIklzQm9sZFwiOmZhbHNlLFwiSXNJdGFsaWNcIjpmYWxzZSxcIklzVW5kZXJsaW5lZFwiOmZhbHNlfSxcIkF1dG9TaXplXCI6MCxcIkZvcmVncm91bmRcIjp7XCIkaWRcIjpcIjI2OVwiLFwiQ29sb3JcIjp7XCIkcmVmXCI6XCIyNDZcIn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jcwXCIsXCJUb3BcIjowLjAsXCJMZWZ0XCI6MC4wLFwiUmlnaHRcIjowLjAsXCJCb3R0b21cIjowLjB9LFwiUGFkZGluZ1wiOntcIiRpZFwiOlwiMjcxXCIsXCJUb3BcIjowLjAsXCJMZWZ0XCI6MC4wLFwiUmlnaHRcIjowLjAsXCJCb3R0b21cIjowLjB9LFwiQmFja2dyb3VuZFwiOntcIiRpZFwiOlwiMjcyXCIsXCJDb2xvclwiOntcIiRpZFwiOlwiMjczXCIsXCJBXCI6MCxcIlJcIjoyNTUsXCJHXCI6MjU1LFwiQlwiOjI1NX19LFwiSXNWaXNpYmxlXCI6dHJ1ZSxcIldpZHRoXCI6MC4wLFwiSGVpZ2h0XCI6MC4wLFwiQm9yZGVyU3R5bGVcIjpudWxsfSxcIlJlY3RhbmdsZVN0eWxlXCI6e1wiJGlkXCI6XCIyNzRcIixcIk1hcmdpblwiOntcIiRpZFwiOlwiMjc1XCIsXCJUb3BcIjowLjAsXCJMZWZ0XCI6MC4wLFwiUmlnaHRcIjowLjAsXCJCb3R0b21cIjowLjB9LFwiUGFkZGluZ1wiOntcIiRpZFwiOlwiMjc2XCIsXCJUb3BcIjowLjAsXCJMZWZ0XCI6MC4wLFwiUmlnaHRcIjowLjAsXCJCb3R0b21cIjowLjB9LFwiQmFja2dyb3VuZFwiOntcIiRpZFwiOlwiMjc3XCIsXCJDb2xvclwiOntcIiRyZWZcIjpcIjI1M1wifX0sXCJJc1Zpc2libGVcIjp0cnVlLFwiV2lkdGhcIjowLjAsXCJIZWlnaHRcIjowLjAsXCJCb3JkZXJTdHlsZVwiOntcIiRpZFwiOlwiMjc4XCIsXCJMaW5lQ29sb3JcIjp7XCIkaWRcIjpcIjI3OVwiLFwiJHR5cGVcIjpcIk5MUkUuQ29tbW9uLkRvbS5Tb2xpZENvbG9yQnJ1c2gsIE5MUkUuQ29tbW9uXCIsXCJDb2xvclwiOntcIiRpZFwiOlwiMjgwXCIsXCJBXCI6MjU1LFwiUlwiOjI1NSxcIkdcIjowLFwiQlwiOjB9fSxcIkxpbmVXZWlnaHRcIjowLjAsXCJMaW5lVHlwZVwiOjB9fX0sXCJCYWNrZ3JvdW5kU3R5bGVcIjp7XCIkaWRcIjpcIjI4MVwiLFwiTWFyZ2luXCI6e1wiJGlkXCI6XCIyODJcIixcIlRvcFwiOjAuMCxcIkxlZnRcIjowLjAsXCJSaWdodFwiOjAuMCxcIkJvdHRvbVwiOjAuMH0sXCJQYWRkaW5nXCI6e1wiJGlkXCI6XCIyODNcIixcIlRvcFwiOjAuMCxcIkxlZnRcIjowLjAsXCJSaWdodFwiOjAuMCxcIkJvdHRvbVwiOjAuMH0sXCJCYWNrZ3JvdW5kXCI6e1wiJGlkXCI6XCIyODRcIixcIkNvbG9yXCI6e1wiJHJlZlwiOlwiMjYxXCJ9fSxcIklzVmlzaWJsZVwiOnRydWUsXCJXaWR0aFwiOjAuMCxcIkhlaWdodFwiOjAuMCxcIkJvcmRlclN0eWxlXCI6e1wiJGlkXCI6XCIyODVcIixcIkxpbmVDb2xvclwiOntcIiRpZFwiOlwiMjg2XCIsXCIkdHlwZVwiOlwiTkxSRS5Db21tb24uRG9tLlNvbGlkQ29sb3JCcnVzaCwgTkxSRS5Db21tb25cIixcIkNvbG9yXCI6e1wiJGlkXCI6XCIyODdcIixcIkFcIjoyNTUsXCJSXCI6MjU1LFwiR1wiOjAsXCJCXCI6MH19LFwiTGluZVdlaWdodFwiOjAuMCxcIkxpbmVUeXBlXCI6MH19LFwiQ3VzdG9tU3dpbWxhbmVNaWxlc3RvbmVTdHlsZUxpc3RcIjpbXSxcIkN1c3RvbVN3aW1sYW5lVGFza1N0eWxlTGlzdFwiOlt7XCIkaWRcIjpcIjI4OFwiLFwiVGFza1N0eWxlXCI6e1wiJGlkXCI6XCIyODlcIixcIlNoYXBlXCI6MyxcIlNoYXBlVGhpY2tuZXNzXCI6MCxcIkR1cmF0aW9uRm9ybWF0XCI6MCxcIlBlcmNlbnRhZ2VDb21wbGV0ZVN0eWxlXCI6e1wiJGlkXCI6XCIyOTBcIixcIkZvbnRTZXR0aW5nc1wiOntcIiRpZFwiOlwiMjkxXCIsXCJGb250U2l6ZVwiOjEwLFwiRm9udE5hbWVcIjpcIkNhbGlicmlcIixcIklzQm9sZFwiOmZhbHNlLFwiSXNJdGFsaWNcIjpmYWxzZSxcIklzVW5kZXJsaW5lZFwiOmZhbHNlfSxcIkF1dG9TaXplXCI6MCxcIkZvcmVncm91bmRcIjp7XCIkaWRcIjpcIjI5MlwiLFwiQ29sb3JcIjp7XCIkaWRcIjpcIjI5M1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I5NFwiLFwiVG9wXCI6MC4wLFwiTGVmdFwiOjAuMCxcIlJpZ2h0XCI6MC4wLFwiQm90dG9tXCI6MC4wfSxcIlBhZGRpbmdcIjp7XCIkaWRcIjpcIjI5NVwiLFwiVG9wXCI6MC4wLFwiTGVmdFwiOjAuMCxcIlJpZ2h0XCI6MC4wLFwiQm90dG9tXCI6MC4wfSxcIkJhY2tncm91bmRcIjp7XCIkcmVmXCI6XCIxMTVcIn0sXCJJc1Zpc2libGVcIjp0cnVlLFwiV2lkdGhcIjowLjAsXCJIZWlnaHRcIjowLjAsXCJCb3JkZXJTdHlsZVwiOntcIiRpZFwiOlwiMjk2XCIsXCJMaW5lQ29sb3JcIjpudWxsLFwiTGluZVdlaWdodFwiOjAuMCxcIkxpbmVUeXBlXCI6MH19LFwiRHVyYXRpb25TdHlsZVwiOntcIiRpZFwiOlwiMjk3XCIsXCJGb250U2V0dGluZ3NcIjp7XCIkaWRcIjpcIjI5OFwiLFwiRm9udFNpemVcIjoxMCxcIkZvbnROYW1lXCI6XCJDYWxpYnJpXCIsXCJJc0JvbGRcIjpmYWxzZSxcIklzSXRhbGljXCI6ZmFsc2UsXCJJc1VuZGVybGluZWRcIjpmYWxzZX0sXCJBdXRvU2l6ZVwiOjAsXCJGb3JlZ3JvdW5kXCI6e1wiJGlkXCI6XCIyOTlcIixcIkNvbG9yXCI6e1wiJHJlZlwiOlwiMTE5XCJ9fSxcIkJhY2tncm91bmRGaWxsVHlwZVwiOjAsXCJNYXhXaWR0aFwiOjIwMC4wLFwiTWF4SGVpZ2h0XCI6XCJJbmZpbml0eVwiLFwiU21hcnRGb3JlZ3JvdW5kSXNBY3RpdmVcIjpmYWxzZSxcIkhvcml6b250YWxBbGlnbm1lbnRcIjowLFwiVmVydGljYWxBbGlnbm1lbnRcIjowLFwiU21hcnRGb3JlZ3JvdW5kXCI6bnVsbCxcIk1hcmdpblwiOntcIiRpZFwiOlwiMzAwXCIsXCJUb3BcIjowLjAsXCJMZWZ0XCI6MC4wLFwiUmlnaHRcIjowLjAsXCJCb3R0b21cIjowLjB9LFwiUGFkZGluZ1wiOntcIiRpZFwiOlwiMzAxXCIsXCJUb3BcIjowLjAsXCJMZWZ0XCI6MC4wLFwiUmlnaHRcIjowLjAsXCJCb3R0b21cIjowLjB9LFwiQmFja2dyb3VuZFwiOntcIiRyZWZcIjpcIjEyMlwifSxcIklzVmlzaWJsZVwiOnRydWUsXCJXaWR0aFwiOjAuMCxcIkhlaWdodFwiOjAuMCxcIkJvcmRlclN0eWxlXCI6e1wiJGlkXCI6XCIzMDJcIixcIkxpbmVDb2xvclwiOm51bGwsXCJMaW5lV2VpZ2h0XCI6MC4wLFwiTGluZVR5cGVcIjowfX0sXCJIb3Jpem9udGFsQ29ubmVjdG9yU3R5bGVcIjp7XCIkaWRcIjpcIjMwM1wiLFwiTGluZUNvbG9yXCI6e1wiJHJlZlwiOlwiMTI0XCJ9LFwiTGluZVdlaWdodFwiOjEuMCxcIkxpbmVUeXBlXCI6MH0sXCJWZXJ0aWNhbENvbm5lY3RvclN0eWxlXCI6e1wiJGlkXCI6XCIzMDRcIixcIkxpbmVDb2xvclwiOntcIiRyZWZcIjpcIjEyN1wifSxcIkxpbmVXZWlnaHRcIjowLjAsXCJMaW5lVHlwZVwiOjB9LFwiTWFyZ2luXCI6bnVsbCxcIlN0YXJ0RGF0ZVBvc2l0aW9uXCI6NixcIkVuZERhdGVQb3NpdGlvblwiOjYsXCJUaXRsZVBvc2l0aW9uXCI6MixcIkR1cmF0aW9uUG9zaXRpb25cIjo2LFwiUGVyY2VudGFnZUNvbXBsZXRlZFBvc2l0aW9uXCI6NixcIlNwYWNpbmdcIjo1LFwiSXNCZWxvd1RpbWViYW5kXCI6ZmFsc2UsXCJQZXJjZW50YWdlQ29tcGxldGVTaGFwZU9wYWNpdHlcIjozNSxcIkdyb3VwTmFtZVwiOm51bGwsXCJBdHRhY2hlZE1pbGVzdG9uZXNTdHlsZXNcIjpudWxsLFwiU2hhcGVTdHlsZVwiOntcIiRpZFwiOlwiMzA1XCIsXCJNYXJnaW5cIjp7XCIkaWRcIjpcIjMwNlwiLFwiVG9wXCI6MC4wLFwiTGVmdFwiOjQuMCxcIlJpZ2h0XCI6NC4wLFwiQm90dG9tXCI6MC4wfSxcIlBhZGRpbmdcIjp7XCIkaWRcIjpcIjMwN1wiLFwiVG9wXCI6MC4wLFwiTGVmdFwiOjAuMCxcIlJpZ2h0XCI6MC4wLFwiQm90dG9tXCI6MC4wfSxcIkJhY2tncm91bmRcIjp7XCIkaWRcIjpcIjMwOFwiLFwiQ29sb3JcIjp7XCIkaWRcIjpcIjMwOVwiLFwiQVwiOjI1NSxcIlJcIjo2OCxcIkdcIjoxMTQsXCJCXCI6MTk2fX0sXCJJc1Zpc2libGVcIjp0cnVlLFwiV2lkdGhcIjowLjAsXCJIZWlnaHRcIjoxMy40MjY2NjY2NjY2NjY2NzcsXCJCb3JkZXJTdHlsZVwiOntcIiRpZFwiOlwiMzEwXCIsXCJMaW5lQ29sb3JcIjp7XCIkaWRcIjpcIjMxMVwiLFwiJHR5cGVcIjpcIk5MUkUuQ29tbW9uLkRvbS5Tb2xpZENvbG9yQnJ1c2gsIE5MUkUuQ29tbW9uXCIsXCJDb2xvclwiOntcIiRpZFwiOlwiMzEyXCIsXCJBXCI6MjU1LFwiUlwiOjI1NSxcIkdcIjowLFwiQlwiOjB9fSxcIkxpbmVXZWlnaHRcIjowLjAsXCJMaW5lVHlwZVwiOjB9fSxcIlRpdGxlU3R5bGVcIjp7XCIkaWRcIjpcIjMxM1wiLFwiRm9udFNldHRpbmdzXCI6e1wiJGlkXCI6XCIzMTRcIixcIkZvbnRTaXplXCI6MTEsXCJGb250TmFtZVwiOlwiQ2FsaWJyaVwiLFwiSXNCb2xkXCI6ZmFsc2UsXCJJc0l0YWxpY1wiOmZhbHNlLFwiSXNVbmRlcmxpbmVkXCI6ZmFsc2V9LFwiQXV0b1NpemVcIjoyLFwiRm9yZWdyb3VuZFwiOntcIiRpZFwiOlwiMzE1XCIsXCJDb2xvclwiOntcIiRpZFwiOlwiMzE2XCIsXCJBXCI6MjU1LFwiUlwiOjI1NSxcIkdcIjoyNTUsXCJCXCI6MjU1fX0sXCJCYWNrZ3JvdW5kRmlsbFR5cGVcIjowLFwiTWF4V2lkdGhcIjoxMTMuMzY2NDU1MDc4MTI1LFwiTWF4SGVpZ2h0XCI6XCJJbmZpbml0eVwiLFwiU21hcnRGb3JlZ3JvdW5kSXNBY3RpdmVcIjpmYWxzZSxcIkhvcml6b250YWxBbGlnbm1lbnRcIjoxLFwiVmVydGljYWxBbGlnbm1lbnRcIjowLFwiU21hcnRGb3JlZ3JvdW5kXCI6bnVsbCxcIk1hcmdpblwiOntcIiRpZFwiOlwiMzE3XCIsXCJUb3BcIjowLjAsXCJMZWZ0XCI6MC4wLFwiUmlnaHRcIjowLjAsXCJCb3R0b21cIjowLjB9LFwiUGFkZGluZ1wiOntcIiRpZFwiOlwiMzE4XCIsXCJUb3BcIjowLjAsXCJMZWZ0XCI6MC4wLFwiUmlnaHRcIjowLjAsXCJCb3R0b21cIjowLjB9LFwiQmFja2dyb3VuZFwiOntcIiRpZFwiOlwiMzE5XCIsXCJDb2xvclwiOntcIiRpZFwiOlwiMzIwXCIsXCJBXCI6MCxcIlJcIjoyNTUsXCJHXCI6MjU1LFwiQlwiOjI1NX19LFwiSXNWaXNpYmxlXCI6dHJ1ZSxcIldpZHRoXCI6MC4wLFwiSGVpZ2h0XCI6MC4wLFwiQm9yZGVyU3R5bGVcIjp7XCIkaWRcIjpcIjMyMVwiLFwiTGluZUNvbG9yXCI6bnVsbCxcIkxpbmVXZWlnaHRcIjowLjAsXCJMaW5lVHlwZVwiOjB9fSxcIkRhdGVTdHlsZVwiOntcIiRpZFwiOlwiMzIyXCIsXCJGb250U2V0dGluZ3NcIjp7XCIkaWRcIjpcIjMyM1wiLFwiRm9udFNpemVcIjoxMCxcIkZvbnROYW1lXCI6XCJDYWxpYnJpXCIsXCJJc0JvbGRcIjpmYWxzZSxcIklzSXRhbGljXCI6ZmFsc2UsXCJJc1VuZGVybGluZWRcIjpmYWxzZX0sXCJBdXRvU2l6ZVwiOjAsXCJGb3JlZ3JvdW5kXCI6e1wiJGlkXCI6XCIzMjRcIixcIkNvbG9yXCI6e1wiJGlkXCI6XCIzMjV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MyNlwiLFwiVG9wXCI6MC4wLFwiTGVmdFwiOjAuMCxcIlJpZ2h0XCI6MC4wLFwiQm90dG9tXCI6MC4wfSxcIlBhZGRpbmdcIjp7XCIkaWRcIjpcIjMyN1wiLFwiVG9wXCI6MC4wLFwiTGVmdFwiOjAuMCxcIlJpZ2h0XCI6MC4wLFwiQm90dG9tXCI6MC4wfSxcIkJhY2tncm91bmRcIjp7XCIkcmVmXCI6XCIxNTBcIn0sXCJJc1Zpc2libGVcIjp0cnVlLFwiV2lkdGhcIjowLjAsXCJIZWlnaHRcIjowLjAsXCJCb3JkZXJTdHlsZVwiOntcIiRpZFwiOlwiMzI4XCIsXCJMaW5lQ29sb3JcIjpudWxsLFwiTGluZVdlaWdodFwiOjAuMCxcIkxpbmVUeXBlXCI6MH19LFwiRGF0ZUZvcm1hdFwiOntcIiRpZFwiOlwiMzI5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LHtcIiRpZFwiOlwiMzMwXCIsXCJIZWFkZXJTdHlsZVwiOntcIiRpZFwiOlwiMzMxXCIsXCJUZXh0U3R5bGVcIjp7XCIkaWRcIjpcIjMzMlwiLFwiRm9udFNldHRpbmdzXCI6e1wiJGlkXCI6XCIzMzNcIixcIkZvbnRTaXplXCI6MTEsXCJGb250TmFtZVwiOlwiQ2FsaWJyaVwiLFwiSXNCb2xkXCI6ZmFsc2UsXCJJc0l0YWxpY1wiOmZhbHNlLFwiSXNVbmRlcmxpbmVkXCI6ZmFsc2V9LFwiQXV0b1NpemVcIjowLFwiRm9yZWdyb3VuZFwiOntcIiRpZFwiOlwiMzM0XCIsXCJDb2xvclwiOntcIiRyZWZcIjpcIjI0Nlwi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zMzVcIixcIlRvcFwiOjAuMCxcIkxlZnRcIjowLjAsXCJSaWdodFwiOjAuMCxcIkJvdHRvbVwiOjAuMH0sXCJQYWRkaW5nXCI6e1wiJGlkXCI6XCIzMzZcIixcIlRvcFwiOjAuMCxcIkxlZnRcIjowLjAsXCJSaWdodFwiOjAuMCxcIkJvdHRvbVwiOjAuMH0sXCJCYWNrZ3JvdW5kXCI6e1wiJGlkXCI6XCIzMzdcIixcIkNvbG9yXCI6e1wiJGlkXCI6XCIzMzhcIixcIkFcIjowLFwiUlwiOjI1NSxcIkdcIjoyNTUsXCJCXCI6MjU1fX0sXCJJc1Zpc2libGVcIjp0cnVlLFwiV2lkdGhcIjowLjAsXCJIZWlnaHRcIjowLjAsXCJCb3JkZXJTdHlsZVwiOm51bGx9LFwiUmVjdGFuZ2xlU3R5bGVcIjp7XCIkaWRcIjpcIjMzOVwiLFwiTWFyZ2luXCI6e1wiJGlkXCI6XCIzNDBcIixcIlRvcFwiOjAuMCxcIkxlZnRcIjowLjAsXCJSaWdodFwiOjAuMCxcIkJvdHRvbVwiOjAuMH0sXCJQYWRkaW5nXCI6e1wiJGlkXCI6XCIzNDFcIixcIlRvcFwiOjAuMCxcIkxlZnRcIjowLjAsXCJSaWdodFwiOjAuMCxcIkJvdHRvbVwiOjAuMH0sXCJCYWNrZ3JvdW5kXCI6e1wiJGlkXCI6XCIzNDJcIixcIkNvbG9yXCI6e1wiJHJlZlwiOlwiMjUzXCJ9fSxcIklzVmlzaWJsZVwiOnRydWUsXCJXaWR0aFwiOjAuMCxcIkhlaWdodFwiOjAuMCxcIkJvcmRlclN0eWxlXCI6e1wiJGlkXCI6XCIzNDNcIixcIkxpbmVDb2xvclwiOntcIiRpZFwiOlwiMzQ0XCIsXCIkdHlwZVwiOlwiTkxSRS5Db21tb24uRG9tLlNvbGlkQ29sb3JCcnVzaCwgTkxSRS5Db21tb25cIixcIkNvbG9yXCI6e1wiJGlkXCI6XCIzNDVcIixcIkFcIjoyNTUsXCJSXCI6MjU1LFwiR1wiOjAsXCJCXCI6MH19LFwiTGluZVdlaWdodFwiOjAuMCxcIkxpbmVUeXBlXCI6MH19fSxcIkJhY2tncm91bmRTdHlsZVwiOntcIiRpZFwiOlwiMzQ2XCIsXCJNYXJnaW5cIjp7XCIkaWRcIjpcIjM0N1wiLFwiVG9wXCI6MC4wLFwiTGVmdFwiOjAuMCxcIlJpZ2h0XCI6MC4wLFwiQm90dG9tXCI6MC4wfSxcIlBhZGRpbmdcIjp7XCIkaWRcIjpcIjM0OFwiLFwiVG9wXCI6MC4wLFwiTGVmdFwiOjAuMCxcIlJpZ2h0XCI6MC4wLFwiQm90dG9tXCI6MC4wfSxcIkJhY2tncm91bmRcIjp7XCIkaWRcIjpcIjM0OVwiLFwiQ29sb3JcIjp7XCIkcmVmXCI6XCIyNjFcIn19LFwiSXNWaXNpYmxlXCI6dHJ1ZSxcIldpZHRoXCI6MC4wLFwiSGVpZ2h0XCI6MC4wLFwiQm9yZGVyU3R5bGVcIjp7XCIkaWRcIjpcIjM1MFwiLFwiTGluZUNvbG9yXCI6e1wiJGlkXCI6XCIzNTFcIixcIiR0eXBlXCI6XCJOTFJFLkNvbW1vbi5Eb20uU29saWRDb2xvckJydXNoLCBOTFJFLkNvbW1vblwiLFwiQ29sb3JcIjp7XCIkaWRcIjpcIjM1MlwiLFwiQVwiOjI1NSxcIlJcIjoyNTUsXCJHXCI6MCxcIkJcIjowfX0sXCJMaW5lV2VpZ2h0XCI6MC4wLFwiTGluZVR5cGVcIjowfX0sXCJDdXN0b21Td2ltbGFuZU1pbGVzdG9uZVN0eWxlTGlzdFwiOltdLFwiQ3VzdG9tU3dpbWxhbmVUYXNrU3R5bGVMaXN0XCI6W3tcIiRpZFwiOlwiMzUzXCIsXCJUYXNrU3R5bGVcIjp7XCIkaWRcIjpcIjM1NFwiLFwiU2hhcGVcIjo2LFwiU2hhcGVUaGlja25lc3NcIjoxLFwiRHVyYXRpb25Gb3JtYXRcIjowLFwiUGVyY2VudGFnZUNvbXBsZXRlU3R5bGVcIjp7XCIkaWRcIjpcIjM1NVwiLFwiRm9udFNldHRpbmdzXCI6e1wiJGlkXCI6XCIzNTZcIixcIkZvbnRTaXplXCI6MTAsXCJGb250TmFtZVwiOlwiQ2FsaWJyaVwiLFwiSXNCb2xkXCI6ZmFsc2UsXCJJc0l0YWxpY1wiOmZhbHNlLFwiSXNVbmRlcmxpbmVkXCI6ZmFsc2V9LFwiQXV0b1NpemVcIjowLFwiRm9yZWdyb3VuZFwiOntcIiRpZFwiOlwiMzU3XCIsXCJDb2xvclwiOntcIiRyZWZcIjpcIjI5M1wifX0sXCJCYWNrZ3JvdW5kRmlsbFR5cGVcIjowLFwiTWF4V2lkdGhcIjoyMDAuMCxcIk1heEhlaWdodFwiOlwiSW5maW5pdHlcIixcIlNtYXJ0Rm9yZWdyb3VuZElzQWN0aXZlXCI6ZmFsc2UsXCJIb3Jpem9udGFsQWxpZ25tZW50XCI6MCxcIlZlcnRpY2FsQWxpZ25tZW50XCI6MCxcIlNtYXJ0Rm9yZWdyb3VuZFwiOm51bGwsXCJNYXJnaW5cIjp7XCIkaWRcIjpcIjM1OFwiLFwiVG9wXCI6MC4wLFwiTGVmdFwiOjAuMCxcIlJpZ2h0XCI6MC4wLFwiQm90dG9tXCI6MC4wfSxcIlBhZGRpbmdcIjp7XCIkaWRcIjpcIjM1OVwiLFwiVG9wXCI6MC4wLFwiTGVmdFwiOjAuMCxcIlJpZ2h0XCI6MC4wLFwiQm90dG9tXCI6MC4wfSxcIkJhY2tncm91bmRcIjp7XCIkcmVmXCI6XCIxMTVcIn0sXCJJc1Zpc2libGVcIjp0cnVlLFwiV2lkdGhcIjowLjAsXCJIZWlnaHRcIjowLjAsXCJCb3JkZXJTdHlsZVwiOntcIiRpZFwiOlwiMzYwXCIsXCJMaW5lQ29sb3JcIjpudWxsLFwiTGluZVdlaWdodFwiOjAuMCxcIkxpbmVUeXBlXCI6MH19LFwiRHVyYXRpb25TdHlsZVwiOntcIiRpZFwiOlwiMzYxXCIsXCJGb250U2V0dGluZ3NcIjp7XCIkaWRcIjpcIjM2MlwiLFwiRm9udFNpemVcIjoxMCxcIkZvbnROYW1lXCI6XCJDYWxpYnJpXCIsXCJJc0JvbGRcIjp0cnVlLFwiSXNJdGFsaWNcIjpmYWxzZSxcIklzVW5kZXJsaW5lZFwiOmZhbHNlfSxcIkF1dG9TaXplXCI6MCxcIkZvcmVncm91bmRcIjp7XCIkaWRcIjpcIjM2M1wiLFwiQ29sb3JcIjp7XCIkaWRcIjpcIjM2NFwiLFwiQVwiOjI1NSxcIlJcIjoxMTUsXCJHXCI6MTE1LFwiQlwiOjExNX19LFwiQmFja2dyb3VuZEZpbGxUeXBlXCI6MCxcIk1heFdpZHRoXCI6MjAwLjAsXCJNYXhIZWlnaHRcIjpcIkluZmluaXR5XCIsXCJTbWFydEZvcmVncm91bmRJc0FjdGl2ZVwiOmZhbHNlLFwiSG9yaXpvbnRhbEFsaWdubWVudFwiOjIsXCJWZXJ0aWNhbEFsaWdubWVudFwiOjAsXCJTbWFydEZvcmVncm91bmRcIjpudWxsLFwiTWFyZ2luXCI6e1wiJGlkXCI6XCIzNjVcIixcIlRvcFwiOjAuMCxcIkxlZnRcIjowLjAsXCJSaWdodFwiOjAuMCxcIkJvdHRvbVwiOjAuMH0sXCJQYWRkaW5nXCI6e1wiJGlkXCI6XCIzNjZcIixcIlRvcFwiOjAuMCxcIkxlZnRcIjowLjAsXCJSaWdodFwiOjAuMCxcIkJvdHRvbVwiOjAuMH0sXCJCYWNrZ3JvdW5kXCI6e1wiJGlkXCI6XCIzNjdcIixcIkNvbG9yXCI6e1wiJGlkXCI6XCIzNjhcIixcIkFcIjowLFwiUlwiOjI1NSxcIkdcIjoyNTUsXCJCXCI6MjU1fX0sXCJJc1Zpc2libGVcIjp0cnVlLFwiV2lkdGhcIjowLjAsXCJIZWlnaHRcIjowLjAsXCJCb3JkZXJTdHlsZVwiOntcIiRpZFwiOlwiMzY5XCIsXCJMaW5lQ29sb3JcIjpudWxsLFwiTGluZVdlaWdodFwiOjAuMCxcIkxpbmVUeXBlXCI6MH19LFwiSG9yaXpvbnRhbENvbm5lY3RvclN0eWxlXCI6e1wiJGlkXCI6XCIzNzBcIixcIkxpbmVDb2xvclwiOntcIiRyZWZcIjpcIjEyNFwifSxcIkxpbmVXZWlnaHRcIjoxLjAsXCJMaW5lVHlwZVwiOjB9LFwiVmVydGljYWxDb25uZWN0b3JTdHlsZVwiOntcIiRpZFwiOlwiMzcxXCIsXCJMaW5lQ29sb3JcIjp7XCIkcmVmXCI6XCIxMjdcIn0sXCJMaW5lV2VpZ2h0XCI6MC4wLFwiTGluZVR5cGVcIjowfSxcIk1hcmdpblwiOm51bGwsXCJTdGFydERhdGVQb3NpdGlvblwiOjYsXCJFbmREYXRlUG9zaXRpb25cIjo2LFwiVGl0bGVQb3NpdGlvblwiOjIsXCJEdXJhdGlvblBvc2l0aW9uXCI6MyxcIlBlcmNlbnRhZ2VDb21wbGV0ZWRQb3NpdGlvblwiOjYsXCJTcGFjaW5nXCI6NSxcIklzQmVsb3dUaW1lYmFuZFwiOmZhbHNlLFwiUGVyY2VudGFnZUNvbXBsZXRlU2hhcGVPcGFjaXR5XCI6MzUsXCJHcm91cE5hbWVcIjpudWxsLFwiQXR0YWNoZWRNaWxlc3RvbmVzU3R5bGVzXCI6bnVsbCxcIlNoYXBlU3R5bGVcIjp7XCIkaWRcIjpcIjM3MlwiLFwiTWFyZ2luXCI6e1wiJGlkXCI6XCIzNzNcIixcIlRvcFwiOjAuMCxcIkxlZnRcIjo0LjAsXCJSaWdodFwiOjQuMCxcIkJvdHRvbVwiOjAuMH0sXCJQYWRkaW5nXCI6e1wiJGlkXCI6XCIzNzRcIixcIlRvcFwiOjAuMCxcIkxlZnRcIjowLjAsXCJSaWdodFwiOjAuMCxcIkJvdHRvbVwiOjAuMH0sXCJCYWNrZ3JvdW5kXCI6e1wiJGlkXCI6XCIzNzVcIixcIkNvbG9yXCI6e1wiJGlkXCI6XCIzNzZcIixcIkFcIjoyNTUsXCJSXCI6NjgsXCJHXCI6MTE0LFwiQlwiOjE5Nn19LFwiSXNWaXNpYmxlXCI6dHJ1ZSxcIldpZHRoXCI6MC4wLFwiSGVpZ2h0XCI6MTYuMCxcIkJvcmRlclN0eWxlXCI6e1wiJGlkXCI6XCIzNzdcIixcIkxpbmVDb2xvclwiOntcIiRyZWZcIjpcIjMxMVwifSxcIkxpbmVXZWlnaHRcIjowLjAsXCJMaW5lVHlwZVwiOjB9fSxcIlRpdGxlU3R5bGVcIjp7XCIkaWRcIjpcIjM3OFwiLFwiRm9udFNldHRpbmdzXCI6e1wiJGlkXCI6XCIzNzlcIixcIkZvbnRTaXplXCI6MTEsXCJGb250TmFtZVwiOlwiQ2FsaWJyaVwiLFwiSXNCb2xkXCI6ZmFsc2UsXCJJc0l0YWxpY1wiOmZhbHNlLFwiSXNVbmRlcmxpbmVkXCI6ZmFsc2V9LFwiQXV0b1NpemVcIjowLFwiRm9yZWdyb3VuZFwiOntcIiRpZFwiOlwiMzgwXCIsXCJDb2xvclwiOntcIiRpZFwiOlwiMzgxXCIsXCJBXCI6MjU1LFwiUlwiOjI1NSxcIkdcIjoyNTUsXCJCXCI6MjU1fX0sXCJCYWNrZ3JvdW5kRmlsbFR5cGVcIjowLFwiTWF4V2lkdGhcIjo5NjAuMCxcIk1heEhlaWdodFwiOlwiSW5maW5pdHlcIixcIlNtYXJ0Rm9yZWdyb3VuZElzQWN0aXZlXCI6ZmFsc2UsXCJIb3Jpem9udGFsQWxpZ25tZW50XCI6MSxcIlZlcnRpY2FsQWxpZ25tZW50XCI6MCxcIlNtYXJ0Rm9yZWdyb3VuZFwiOm51bGwsXCJNYXJnaW5cIjp7XCIkaWRcIjpcIjM4MlwiLFwiVG9wXCI6MC4wLFwiTGVmdFwiOjAuMCxcIlJpZ2h0XCI6MC4wLFwiQm90dG9tXCI6MC4wfSxcIlBhZGRpbmdcIjp7XCIkaWRcIjpcIjM4M1wiLFwiVG9wXCI6MC4wLFwiTGVmdFwiOjAuMCxcIlJpZ2h0XCI6MC4wLFwiQm90dG9tXCI6MC4wfSxcIkJhY2tncm91bmRcIjp7XCIkaWRcIjpcIjM4NFwiLFwiQ29sb3JcIjp7XCIkaWRcIjpcIjM4NVwiLFwiQVwiOjAsXCJSXCI6MjU1LFwiR1wiOjI1NSxcIkJcIjoyNTV9fSxcIklzVmlzaWJsZVwiOnRydWUsXCJXaWR0aFwiOjAuMCxcIkhlaWdodFwiOjAuMCxcIkJvcmRlclN0eWxlXCI6e1wiJGlkXCI6XCIzODZcIixcIkxpbmVDb2xvclwiOm51bGwsXCJMaW5lV2VpZ2h0XCI6MC4wLFwiTGluZVR5cGVcIjowfX0sXCJEYXRlU3R5bGVcIjp7XCIkaWRcIjpcIjM4N1wiLFwiRm9udFNldHRpbmdzXCI6e1wiJGlkXCI6XCIzODhcIixcIkZvbnRTaXplXCI6MTAsXCJGb250TmFtZVwiOlwiQ2FsaWJyaVwiLFwiSXNCb2xkXCI6ZmFsc2UsXCJJc0l0YWxpY1wiOmZhbHNlLFwiSXNVbmRlcmxpbmVkXCI6ZmFsc2V9LFwiQXV0b1NpemVcIjowLFwiRm9yZWdyb3VuZFwiOntcIiRpZFwiOlwiMzg5XCIsXCJDb2xvclwiOntcIiRpZFwiOlwiMzkw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zOTFcIixcIlRvcFwiOjAuMCxcIkxlZnRcIjowLjAsXCJSaWdodFwiOjAuMCxcIkJvdHRvbVwiOjAuMH0sXCJQYWRkaW5nXCI6e1wiJGlkXCI6XCIzOTJcIixcIlRvcFwiOjAuMCxcIkxlZnRcIjowLjAsXCJSaWdodFwiOjAuMCxcIkJvdHRvbVwiOjAuMH0sXCJCYWNrZ3JvdW5kXCI6e1wiJGlkXCI6XCIzOTNcIixcIkNvbG9yXCI6e1wiJGlkXCI6XCIzOTRcIixcIkFcIjowLFwiUlwiOjI1NSxcIkdcIjoyNTUsXCJCXCI6MjU1fX0sXCJJc1Zpc2libGVcIjp0cnVlLFwiV2lkdGhcIjowLjAsXCJIZWlnaHRcIjowLjAsXCJCb3JkZXJTdHlsZVwiOntcIiRpZFwiOlwiMzk1XCIsXCJMaW5lQ29sb3JcIjpudWxsLFwiTGluZVdlaWdodFwiOjAuMCxcIkxpbmVUeXBlXCI6MH19LFwiRGF0ZUZvcm1hdFwiOntcIiRpZFwiOlwiMzk2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LHtcIiRpZFwiOlwiMzk3XCIsXCJIZWFkZXJTdHlsZVwiOntcIiRpZFwiOlwiMzk4XCIsXCJUZXh0U3R5bGVcIjp7XCIkaWRcIjpcIjM5OVwiLFwiRm9udFNldHRpbmdzXCI6e1wiJGlkXCI6XCI0MDBcIixcIkZvbnRTaXplXCI6MTEsXCJGb250TmFtZVwiOlwiQ2FsaWJyaVwiLFwiSXNCb2xkXCI6ZmFsc2UsXCJJc0l0YWxpY1wiOmZhbHNlLFwiSXNVbmRlcmxpbmVkXCI6ZmFsc2V9LFwiQXV0b1NpemVcIjowLFwiRm9yZWdyb3VuZFwiOntcIiRpZFwiOlwiNDAxXCIsXCJDb2xvclwiOntcIiRyZWZcIjpcIjI0Nlwi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0MDJcIixcIlRvcFwiOjAuMCxcIkxlZnRcIjowLjAsXCJSaWdodFwiOjAuMCxcIkJvdHRvbVwiOjAuMH0sXCJQYWRkaW5nXCI6e1wiJGlkXCI6XCI0MDNcIixcIlRvcFwiOjAuMCxcIkxlZnRcIjowLjAsXCJSaWdodFwiOjAuMCxcIkJvdHRvbVwiOjAuMH0sXCJCYWNrZ3JvdW5kXCI6e1wiJGlkXCI6XCI0MDRcIixcIkNvbG9yXCI6e1wiJGlkXCI6XCI0MDVcIixcIkFcIjowLFwiUlwiOjI1NSxcIkdcIjoyNTUsXCJCXCI6MjU1fX0sXCJJc1Zpc2libGVcIjp0cnVlLFwiV2lkdGhcIjowLjAsXCJIZWlnaHRcIjowLjAsXCJCb3JkZXJTdHlsZVwiOm51bGx9LFwiUmVjdGFuZ2xlU3R5bGVcIjp7XCIkaWRcIjpcIjQwNlwiLFwiTWFyZ2luXCI6e1wiJGlkXCI6XCI0MDdcIixcIlRvcFwiOjAuMCxcIkxlZnRcIjowLjAsXCJSaWdodFwiOjAuMCxcIkJvdHRvbVwiOjAuMH0sXCJQYWRkaW5nXCI6e1wiJGlkXCI6XCI0MDhcIixcIlRvcFwiOjAuMCxcIkxlZnRcIjowLjAsXCJSaWdodFwiOjAuMCxcIkJvdHRvbVwiOjAuMH0sXCJCYWNrZ3JvdW5kXCI6e1wiJGlkXCI6XCI0MDlcIixcIkNvbG9yXCI6e1wiJHJlZlwiOlwiMjUzXCJ9fSxcIklzVmlzaWJsZVwiOnRydWUsXCJXaWR0aFwiOjAuMCxcIkhlaWdodFwiOjAuMCxcIkJvcmRlclN0eWxlXCI6e1wiJGlkXCI6XCI0MTBcIixcIkxpbmVDb2xvclwiOntcIiRpZFwiOlwiNDExXCIsXCIkdHlwZVwiOlwiTkxSRS5Db21tb24uRG9tLlNvbGlkQ29sb3JCcnVzaCwgTkxSRS5Db21tb25cIixcIkNvbG9yXCI6e1wiJGlkXCI6XCI0MTJcIixcIkFcIjoyNTUsXCJSXCI6MjU1LFwiR1wiOjAsXCJCXCI6MH19LFwiTGluZVdlaWdodFwiOjAuMCxcIkxpbmVUeXBlXCI6MH19fSxcIkJhY2tncm91bmRTdHlsZVwiOntcIiRpZFwiOlwiNDEzXCIsXCJNYXJnaW5cIjp7XCIkaWRcIjpcIjQxNFwiLFwiVG9wXCI6MC4wLFwiTGVmdFwiOjAuMCxcIlJpZ2h0XCI6MC4wLFwiQm90dG9tXCI6MC4wfSxcIlBhZGRpbmdcIjp7XCIkaWRcIjpcIjQxNVwiLFwiVG9wXCI6MC4wLFwiTGVmdFwiOjAuMCxcIlJpZ2h0XCI6MC4wLFwiQm90dG9tXCI6MC4wfSxcIkJhY2tncm91bmRcIjp7XCIkaWRcIjpcIjQxNlwiLFwiQ29sb3JcIjp7XCIkcmVmXCI6XCIyNjFcIn19LFwiSXNWaXNpYmxlXCI6dHJ1ZSxcIldpZHRoXCI6MC4wLFwiSGVpZ2h0XCI6MC4wLFwiQm9yZGVyU3R5bGVcIjp7XCIkaWRcIjpcIjQxN1wiLFwiTGluZUNvbG9yXCI6e1wiJGlkXCI6XCI0MThcIixcIiR0eXBlXCI6XCJOTFJFLkNvbW1vbi5Eb20uU29saWRDb2xvckJydXNoLCBOTFJFLkNvbW1vblwiLFwiQ29sb3JcIjp7XCIkaWRcIjpcIjQxOVwiLFwiQVwiOjI1NSxcIlJcIjoyNTUsXCJHXCI6MCxcIkJcIjowfX0sXCJMaW5lV2VpZ2h0XCI6MC4wLFwiTGluZVR5cGVcIjowfX0sXCJDdXN0b21Td2ltbGFuZU1pbGVzdG9uZVN0eWxlTGlzdFwiOltdLFwiQ3VzdG9tU3dpbWxhbmVUYXNrU3R5bGVMaXN0XCI6W3tcIiRpZFwiOlwiNDIwXCIsXCJUYXNrU3R5bGVcIjp7XCIkaWRcIjpcIjQyMVwiLFwiU2hhcGVcIjo2LFwiU2hhcGVUaGlja25lc3NcIjoxLFwiRHVyYXRpb25Gb3JtYXRcIjowLFwiUGVyY2VudGFnZUNvbXBsZXRlU3R5bGVcIjp7XCIkaWRcIjpcIjQyMlwiLFwiRm9udFNldHRpbmdzXCI6e1wiJGlkXCI6XCI0MjNcIixcIkZvbnRTaXplXCI6MTAsXCJGb250TmFtZVwiOlwiQ2FsaWJyaVwiLFwiSXNCb2xkXCI6ZmFsc2UsXCJJc0l0YWxpY1wiOmZhbHNlLFwiSXNVbmRlcmxpbmVkXCI6ZmFsc2V9LFwiQXV0b1NpemVcIjowLFwiRm9yZWdyb3VuZFwiOntcIiRpZFwiOlwiNDI0XCIsXCJDb2xvclwiOntcIiRyZWZcIjpcIjExMlwifX0sXCJCYWNrZ3JvdW5kRmlsbFR5cGVcIjowLFwiTWF4V2lkdGhcIjoyMDAuMCxcIk1heEhlaWdodFwiOlwiSW5maW5pdHlcIixcIlNtYXJ0Rm9yZWdyb3VuZElzQWN0aXZlXCI6ZmFsc2UsXCJIb3Jpem9udGFsQWxpZ25tZW50XCI6MCxcIlZlcnRpY2FsQWxpZ25tZW50XCI6MCxcIlNtYXJ0Rm9yZWdyb3VuZFwiOm51bGwsXCJNYXJnaW5cIjp7XCIkaWRcIjpcIjQyNVwiLFwiVG9wXCI6MC4wLFwiTGVmdFwiOjAuMCxcIlJpZ2h0XCI6MC4wLFwiQm90dG9tXCI6MC4wfSxcIlBhZGRpbmdcIjp7XCIkaWRcIjpcIjQyNlwiLFwiVG9wXCI6MC4wLFwiTGVmdFwiOjAuMCxcIlJpZ2h0XCI6MC4wLFwiQm90dG9tXCI6MC4wfSxcIkJhY2tncm91bmRcIjp7XCIkcmVmXCI6XCIxMTVcIn0sXCJJc1Zpc2libGVcIjp0cnVlLFwiV2lkdGhcIjowLjAsXCJIZWlnaHRcIjowLjAsXCJCb3JkZXJTdHlsZVwiOntcIiRpZFwiOlwiNDI3XCIsXCJMaW5lQ29sb3JcIjpudWxsLFwiTGluZVdlaWdodFwiOjAuMCxcIkxpbmVUeXBlXCI6MH19LFwiRHVyYXRpb25TdHlsZVwiOntcIiRpZFwiOlwiNDI4XCIsXCJGb250U2V0dGluZ3NcIjp7XCIkaWRcIjpcIjQyOVwiLFwiRm9udFNpemVcIjoxMCxcIkZvbnROYW1lXCI6XCJDYWxpYnJpXCIsXCJJc0JvbGRcIjpmYWxzZSxcIklzSXRhbGljXCI6ZmFsc2UsXCJJc1VuZGVybGluZWRcIjpmYWxzZX0sXCJBdXRvU2l6ZVwiOjAsXCJGb3JlZ3JvdW5kXCI6e1wiJGlkXCI6XCI0MzBcIixcIkNvbG9yXCI6e1wiJHJlZlwiOlwiMTE5XCJ9fSxcIkJhY2tncm91bmRGaWxsVHlwZVwiOjAsXCJNYXhXaWR0aFwiOjIwMC4wLFwiTWF4SGVpZ2h0XCI6XCJJbmZpbml0eVwiLFwiU21hcnRGb3JlZ3JvdW5kSXNBY3RpdmVcIjpmYWxzZSxcIkhvcml6b250YWxBbGlnbm1lbnRcIjowLFwiVmVydGljYWxBbGlnbm1lbnRcIjowLFwiU21hcnRGb3JlZ3JvdW5kXCI6bnVsbCxcIk1hcmdpblwiOntcIiRpZFwiOlwiNDMxXCIsXCJUb3BcIjowLjAsXCJMZWZ0XCI6MC4wLFwiUmlnaHRcIjowLjAsXCJCb3R0b21cIjowLjB9LFwiUGFkZGluZ1wiOntcIiRpZFwiOlwiNDMyXCIsXCJUb3BcIjowLjAsXCJMZWZ0XCI6MC4wLFwiUmlnaHRcIjowLjAsXCJCb3R0b21cIjowLjB9LFwiQmFja2dyb3VuZFwiOntcIiRyZWZcIjpcIjEyMlwifSxcIklzVmlzaWJsZVwiOnRydWUsXCJXaWR0aFwiOjAuMCxcIkhlaWdodFwiOjAuMCxcIkJvcmRlclN0eWxlXCI6e1wiJGlkXCI6XCI0MzNcIixcIkxpbmVDb2xvclwiOm51bGwsXCJMaW5lV2VpZ2h0XCI6MC4wLFwiTGluZVR5cGVcIjowfX0sXCJIb3Jpem9udGFsQ29ubmVjdG9yU3R5bGVcIjp7XCIkaWRcIjpcIjQzNFwiLFwiTGluZUNvbG9yXCI6e1wiJHJlZlwiOlwiMTI0XCJ9LFwiTGluZVdlaWdodFwiOjEuMCxcIkxpbmVUeXBlXCI6MH0sXCJWZXJ0aWNhbENvbm5lY3RvclN0eWxlXCI6e1wiJGlkXCI6XCI0MzVcIixcIkxpbmVDb2xvclwiOntcIiRyZWZcIjpcIjEyN1wifSxcIkxpbmVXZWlnaHRcIjowLjAsXCJMaW5lVHlwZVwiOjB9LFwiTWFyZ2luXCI6bnVsbCxcIlN0YXJ0RGF0ZVBvc2l0aW9uXCI6NixcIkVuZERhdGVQb3NpdGlvblwiOjYsXCJUaXRsZVBvc2l0aW9uXCI6MixcIkR1cmF0aW9uUG9zaXRpb25cIjo2LFwiUGVyY2VudGFnZUNvbXBsZXRlZFBvc2l0aW9uXCI6NixcIlNwYWNpbmdcIjo1LFwiSXNCZWxvd1RpbWViYW5kXCI6ZmFsc2UsXCJQZXJjZW50YWdlQ29tcGxldGVTaGFwZU9wYWNpdHlcIjozNSxcIkdyb3VwTmFtZVwiOlwiZWI5MDU0N2ItNWI5OS00ZDM3LWFlNzAtM2ViNDEwZDIzNzgyXCIsXCJBdHRhY2hlZE1pbGVzdG9uZXNTdHlsZXNcIjpudWxsLFwiU2hhcGVTdHlsZVwiOntcIiRpZFwiOlwiNDM2XCIsXCJNYXJnaW5cIjp7XCIkaWRcIjpcIjQzN1wiLFwiVG9wXCI6MC4wLFwiTGVmdFwiOjQuMCxcIlJpZ2h0XCI6NC4wLFwiQm90dG9tXCI6MC4wfSxcIlBhZGRpbmdcIjp7XCIkaWRcIjpcIjQzOFwiLFwiVG9wXCI6MC4wLFwiTGVmdFwiOjAuMCxcIlJpZ2h0XCI6MC4wLFwiQm90dG9tXCI6MC4wfSxcIkJhY2tncm91bmRcIjp7XCIkaWRcIjpcIjQzOVwiLFwiQ29sb3JcIjp7XCIkaWRcIjpcIjQ0MFwiLFwiQVwiOjI1NSxcIlJcIjo2OCxcIkdcIjoxMTQsXCJCXCI6MTk2fX0sXCJJc1Zpc2libGVcIjp0cnVlLFwiV2lkdGhcIjowLjAsXCJIZWlnaHRcIjoxNi4wLFwiQm9yZGVyU3R5bGVcIjp7XCIkaWRcIjpcIjQ0MVwiLFwiTGluZUNvbG9yXCI6e1wiJHJlZlwiOlwiMzExXCJ9LFwiTGluZVdlaWdodFwiOjAuMCxcIkxpbmVUeXBlXCI6MH19LFwiVGl0bGVTdHlsZVwiOntcIiRpZFwiOlwiNDQyXCIsXCJGb250U2V0dGluZ3NcIjp7XCIkaWRcIjpcIjQ0M1wiLFwiRm9udFNpemVcIjoxMSxcIkZvbnROYW1lXCI6XCJDYWxpYnJpXCIsXCJJc0JvbGRcIjpmYWxzZSxcIklzSXRhbGljXCI6ZmFsc2UsXCJJc1VuZGVybGluZWRcIjpmYWxzZX0sXCJBdXRvU2l6ZVwiOjIsXCJGb3JlZ3JvdW5kXCI6e1wiJGlkXCI6XCI0NDRcIixcIkNvbG9yXCI6e1wiJGlkXCI6XCI0NDVcIixcIkFcIjoyNTUsXCJSXCI6MjU1LFwiR1wiOjI1NSxcIkJcIjoyNTV9fSxcIkJhY2tncm91bmRGaWxsVHlwZVwiOjAsXCJNYXhXaWR0aFwiOjEwNS4yMTA2NjY1Njk3ODkyLFwiTWF4SGVpZ2h0XCI6XCJJbmZpbml0eVwiLFwiU21hcnRGb3JlZ3JvdW5kSXNBY3RpdmVcIjpmYWxzZSxcIkhvcml6b250YWxBbGlnbm1lbnRcIjoxLFwiVmVydGljYWxBbGlnbm1lbnRcIjowLFwiU21hcnRGb3JlZ3JvdW5kXCI6bnVsbCxcIk1hcmdpblwiOntcIiRpZFwiOlwiNDQ2XCIsXCJUb3BcIjowLjAsXCJMZWZ0XCI6MC4wLFwiUmlnaHRcIjowLjAsXCJCb3R0b21cIjowLjB9LFwiUGFkZGluZ1wiOntcIiRpZFwiOlwiNDQ3XCIsXCJUb3BcIjowLjAsXCJMZWZ0XCI6MC4wLFwiUmlnaHRcIjowLjAsXCJCb3R0b21cIjowLjB9LFwiQmFja2dyb3VuZFwiOntcIiRpZFwiOlwiNDQ4XCIsXCJDb2xvclwiOntcIiRpZFwiOlwiNDQ5XCIsXCJBXCI6MCxcIlJcIjoyNTUsXCJHXCI6MjU1LFwiQlwiOjI1NX19LFwiSXNWaXNpYmxlXCI6dHJ1ZSxcIldpZHRoXCI6MC4wLFwiSGVpZ2h0XCI6MC4wLFwiQm9yZGVyU3R5bGVcIjp7XCIkaWRcIjpcIjQ1MFwiLFwiTGluZUNvbG9yXCI6bnVsbCxcIkxpbmVXZWlnaHRcIjowLjAsXCJMaW5lVHlwZVwiOjB9fSxcIkRhdGVTdHlsZVwiOntcIiRpZFwiOlwiNDUxXCIsXCJGb250U2V0dGluZ3NcIjp7XCIkaWRcIjpcIjQ1MlwiLFwiRm9udFNpemVcIjoxMCxcIkZvbnROYW1lXCI6XCJDYWxpYnJpXCIsXCJJc0JvbGRcIjpmYWxzZSxcIklzSXRhbGljXCI6ZmFsc2UsXCJJc1VuZGVybGluZWRcIjpmYWxzZX0sXCJBdXRvU2l6ZVwiOjAsXCJGb3JlZ3JvdW5kXCI6e1wiJGlkXCI6XCI0NTNcIixcIkNvbG9yXCI6e1wiJHJlZlwiOlwiMTQ3XCJ9fSxcIkJhY2tncm91bmRGaWxsVHlwZVwiOjAsXCJNYXhXaWR0aFwiOjIwMC4wLFwiTWF4SGVpZ2h0XCI6XCJJbmZpbml0eVwiLFwiU21hcnRGb3JlZ3JvdW5kSXNBY3RpdmVcIjpmYWxzZSxcIkhvcml6b250YWxBbGlnbm1lbnRcIjowLFwiVmVydGljYWxBbGlnbm1lbnRcIjowLFwiU21hcnRGb3JlZ3JvdW5kXCI6bnVsbCxcIk1hcmdpblwiOntcIiRpZFwiOlwiNDU0XCIsXCJUb3BcIjowLjAsXCJMZWZ0XCI6MC4wLFwiUmlnaHRcIjowLjAsXCJCb3R0b21cIjowLjB9LFwiUGFkZGluZ1wiOntcIiRpZFwiOlwiNDU1XCIsXCJUb3BcIjowLjAsXCJMZWZ0XCI6MC4wLFwiUmlnaHRcIjowLjAsXCJCb3R0b21cIjowLjB9LFwiQmFja2dyb3VuZFwiOntcIiRyZWZcIjpcIjE1MFwifSxcIklzVmlzaWJsZVwiOnRydWUsXCJXaWR0aFwiOjAuMCxcIkhlaWdodFwiOjAuMCxcIkJvcmRlclN0eWxlXCI6e1wiJGlkXCI6XCI0NTZcIixcIkxpbmVDb2xvclwiOm51bGwsXCJMaW5lV2VpZ2h0XCI6MC4wLFwiTGluZVR5cGVcIjowfX0sXCJEYXRlRm9ybWF0XCI6e1wiJGlkXCI6XCI0NTd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0NThcIixcIlRhc2tTdHlsZVwiOntcIiRpZFwiOlwiNDU5XCIsXCJTaGFwZVwiOjYsXCJTaGFwZVRoaWNrbmVzc1wiOjEsXCJEdXJhdGlvbkZvcm1hdFwiOjAsXCJQZXJjZW50YWdlQ29tcGxldGVTdHlsZVwiOntcIiRpZFwiOlwiNDYwXCIsXCJGb250U2V0dGluZ3NcIjp7XCIkaWRcIjpcIjQ2MVwiLFwiRm9udFNpemVcIjoxMCxcIkZvbnROYW1lXCI6XCJDYWxpYnJpXCIsXCJJc0JvbGRcIjpmYWxzZSxcIklzSXRhbGljXCI6ZmFsc2UsXCJJc1VuZGVybGluZWRcIjpmYWxzZX0sXCJBdXRvU2l6ZVwiOjAsXCJGb3JlZ3JvdW5kXCI6e1wiJGlkXCI6XCI0NjJcIixcIkNvbG9yXCI6e1wiJHJlZlwiOlwiMjkzXCJ9fSxcIkJhY2tncm91bmRGaWxsVHlwZVwiOjAsXCJNYXhXaWR0aFwiOjIwMC4wLFwiTWF4SGVpZ2h0XCI6XCJJbmZpbml0eVwiLFwiU21hcnRGb3JlZ3JvdW5kSXNBY3RpdmVcIjpmYWxzZSxcIkhvcml6b250YWxBbGlnbm1lbnRcIjowLFwiVmVydGljYWxBbGlnbm1lbnRcIjowLFwiU21hcnRGb3JlZ3JvdW5kXCI6bnVsbCxcIk1hcmdpblwiOntcIiRpZFwiOlwiNDYzXCIsXCJUb3BcIjowLjAsXCJMZWZ0XCI6MC4wLFwiUmlnaHRcIjowLjAsXCJCb3R0b21cIjowLjB9LFwiUGFkZGluZ1wiOntcIiRpZFwiOlwiNDY0XCIsXCJUb3BcIjowLjAsXCJMZWZ0XCI6MC4wLFwiUmlnaHRcIjowLjAsXCJCb3R0b21cIjowLjB9LFwiQmFja2dyb3VuZFwiOntcIiRyZWZcIjpcIjExNVwifSxcIklzVmlzaWJsZVwiOnRydWUsXCJXaWR0aFwiOjAuMCxcIkhlaWdodFwiOjAuMCxcIkJvcmRlclN0eWxlXCI6e1wiJGlkXCI6XCI0NjVcIixcIkxpbmVDb2xvclwiOm51bGwsXCJMaW5lV2VpZ2h0XCI6MC4wLFwiTGluZVR5cGVcIjowfX0sXCJEdXJhdGlvblN0eWxlXCI6e1wiJGlkXCI6XCI0NjZcIixcIkZvbnRTZXR0aW5nc1wiOntcIiRpZFwiOlwiNDY3XCIsXCJGb250U2l6ZVwiOjEwLFwiRm9udE5hbWVcIjpcIkNhbGlicmlcIixcIklzQm9sZFwiOmZhbHNlLFwiSXNJdGFsaWNcIjpmYWxzZSxcIklzVW5kZXJsaW5lZFwiOmZhbHNlfSxcIkF1dG9TaXplXCI6MCxcIkZvcmVncm91bmRcIjp7XCIkaWRcIjpcIjQ2OFwiLFwiQ29sb3JcIjp7XCIkcmVmXCI6XCIxMTlcIn19LFwiQmFja2dyb3VuZEZpbGxUeXBlXCI6MCxcIk1heFdpZHRoXCI6MjAwLjAsXCJNYXhIZWlnaHRcIjpcIkluZmluaXR5XCIsXCJTbWFydEZvcmVncm91bmRJc0FjdGl2ZVwiOmZhbHNlLFwiSG9yaXpvbnRhbEFsaWdubWVudFwiOjAsXCJWZXJ0aWNhbEFsaWdubWVudFwiOjAsXCJTbWFydEZvcmVncm91bmRcIjpudWxsLFwiTWFyZ2luXCI6e1wiJGlkXCI6XCI0NjlcIixcIlRvcFwiOjAuMCxcIkxlZnRcIjowLjAsXCJSaWdodFwiOjAuMCxcIkJvdHRvbVwiOjAuMH0sXCJQYWRkaW5nXCI6e1wiJGlkXCI6XCI0NzBcIixcIlRvcFwiOjAuMCxcIkxlZnRcIjowLjAsXCJSaWdodFwiOjAuMCxcIkJvdHRvbVwiOjAuMH0sXCJCYWNrZ3JvdW5kXCI6e1wiJHJlZlwiOlwiMTIyXCJ9LFwiSXNWaXNpYmxlXCI6dHJ1ZSxcIldpZHRoXCI6MC4wLFwiSGVpZ2h0XCI6MC4wLFwiQm9yZGVyU3R5bGVcIjp7XCIkaWRcIjpcIjQ3MVwiLFwiTGluZUNvbG9yXCI6bnVsbCxcIkxpbmVXZWlnaHRcIjowLjAsXCJMaW5lVHlwZVwiOjB9fSxcIkhvcml6b250YWxDb25uZWN0b3JTdHlsZVwiOntcIiRpZFwiOlwiNDcyXCIsXCJMaW5lQ29sb3JcIjp7XCIkcmVmXCI6XCIxMjRcIn0sXCJMaW5lV2VpZ2h0XCI6MS4wLFwiTGluZVR5cGVcIjowfSxcIlZlcnRpY2FsQ29ubmVjdG9yU3R5bGVcIjp7XCIkaWRcIjpcIjQ3M1wiLFwiTGluZUNvbG9yXCI6e1wiJHJlZlwiOlwiMTI3XCJ9LFwiTGluZVdlaWdodFwiOjAuMCxcIkxpbmVUeXBlXCI6MH0sXCJNYXJnaW5cIjpudWxsLFwiU3RhcnREYXRlUG9zaXRpb25cIjo2LFwiRW5kRGF0ZVBvc2l0aW9uXCI6NixcIlRpdGxlUG9zaXRpb25cIjoyLFwiRHVyYXRpb25Qb3NpdGlvblwiOjYsXCJQZXJjZW50YWdlQ29tcGxldGVkUG9zaXRpb25cIjo2LFwiU3BhY2luZ1wiOjUsXCJJc0JlbG93VGltZWJhbmRcIjpmYWxzZSxcIlBlcmNlbnRhZ2VDb21wbGV0ZVNoYXBlT3BhY2l0eVwiOjM1LFwiR3JvdXBOYW1lXCI6XCJlYjkwNTQ3Yi01Yjk5LTRkMzctYWU3MC0zZWI0MTBkMjM3ODJcIixcIkF0dGFjaGVkTWlsZXN0b25lc1N0eWxlc1wiOm51bGwsXCJTaGFwZVN0eWxlXCI6e1wiJGlkXCI6XCI0NzRcIixcIk1hcmdpblwiOntcIiRpZFwiOlwiNDc1XCIsXCJUb3BcIjowLjAsXCJMZWZ0XCI6NC4wLFwiUmlnaHRcIjo0LjAsXCJCb3R0b21cIjowLjB9LFwiUGFkZGluZ1wiOntcIiRpZFwiOlwiNDc2XCIsXCJUb3BcIjowLjAsXCJMZWZ0XCI6MC4wLFwiUmlnaHRcIjowLjAsXCJCb3R0b21cIjowLjB9LFwiQmFja2dyb3VuZFwiOntcIiRpZFwiOlwiNDc3XCIsXCJDb2xvclwiOntcIiRpZFwiOlwiNDc4XCIsXCJBXCI6MjU1LFwiUlwiOjY4LFwiR1wiOjExNCxcIkJcIjoxOTZ9fSxcIklzVmlzaWJsZVwiOnRydWUsXCJXaWR0aFwiOjAuMCxcIkhlaWdodFwiOjE2LjAsXCJCb3JkZXJTdHlsZVwiOntcIiRpZFwiOlwiNDc5XCIsXCJMaW5lQ29sb3JcIjp7XCIkcmVmXCI6XCIzMTFcIn0sXCJMaW5lV2VpZ2h0XCI6MC4wLFwiTGluZVR5cGVcIjowfX0sXCJUaXRsZVN0eWxlXCI6e1wiJGlkXCI6XCI0ODBcIixcIkZvbnRTZXR0aW5nc1wiOntcIiRpZFwiOlwiNDgxXCIsXCJGb250U2l6ZVwiOjExLFwiRm9udE5hbWVcIjpcIkNhbGlicmlcIixcIklzQm9sZFwiOmZhbHNlLFwiSXNJdGFsaWNcIjpmYWxzZSxcIklzVW5kZXJsaW5lZFwiOmZhbHNlfSxcIkF1dG9TaXplXCI6MixcIkZvcmVncm91bmRcIjp7XCIkaWRcIjpcIjQ4MlwiLFwiQ29sb3JcIjp7XCIkaWRcIjpcIjQ4M1wiLFwiQVwiOjI1NSxcIlJcIjoyNTUsXCJHXCI6MjU1LFwiQlwiOjI1NX19LFwiQmFja2dyb3VuZEZpbGxUeXBlXCI6MCxcIk1heFdpZHRoXCI6MTA1LjIxMDY2NjU2OTc4OTIsXCJNYXhIZWlnaHRcIjpcIkluZmluaXR5XCIsXCJTbWFydEZvcmVncm91bmRJc0FjdGl2ZVwiOmZhbHNlLFwiSG9yaXpvbnRhbEFsaWdubWVudFwiOjEsXCJWZXJ0aWNhbEFsaWdubWVudFwiOjAsXCJTbWFydEZvcmVncm91bmRcIjpudWxsLFwiTWFyZ2luXCI6e1wiJGlkXCI6XCI0ODRcIixcIlRvcFwiOjAuMCxcIkxlZnRcIjowLjAsXCJSaWdodFwiOjAuMCxcIkJvdHRvbVwiOjAuMH0sXCJQYWRkaW5nXCI6e1wiJGlkXCI6XCI0ODVcIixcIlRvcFwiOjAuMCxcIkxlZnRcIjowLjAsXCJSaWdodFwiOjAuMCxcIkJvdHRvbVwiOjAuMH0sXCJCYWNrZ3JvdW5kXCI6e1wiJGlkXCI6XCI0ODZcIixcIkNvbG9yXCI6e1wiJGlkXCI6XCI0ODdcIixcIkFcIjowLFwiUlwiOjI1NSxcIkdcIjoyNTUsXCJCXCI6MjU1fX0sXCJJc1Zpc2libGVcIjp0cnVlLFwiV2lkdGhcIjowLjAsXCJIZWlnaHRcIjowLjAsXCJCb3JkZXJTdHlsZVwiOntcIiRpZFwiOlwiNDg4XCIsXCJMaW5lQ29sb3JcIjpudWxsLFwiTGluZVdlaWdodFwiOjAuMCxcIkxpbmVUeXBlXCI6MH19LFwiRGF0ZVN0eWxlXCI6e1wiJGlkXCI6XCI0ODlcIixcIkZvbnRTZXR0aW5nc1wiOntcIiRpZFwiOlwiNDkwXCIsXCJGb250U2l6ZVwiOjEwLFwiRm9udE5hbWVcIjpcIkNhbGlicmlcIixcIklzQm9sZFwiOmZhbHNlLFwiSXNJdGFsaWNcIjpmYWxzZSxcIklzVW5kZXJsaW5lZFwiOmZhbHNlfSxcIkF1dG9TaXplXCI6MCxcIkZvcmVncm91bmRcIjp7XCIkaWRcIjpcIjQ5MVwiLFwiQ29sb3JcIjp7XCIkaWRcIjpcIjQ5Ml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NDkzXCIsXCJUb3BcIjowLjAsXCJMZWZ0XCI6MC4wLFwiUmlnaHRcIjowLjAsXCJCb3R0b21cIjowLjB9LFwiUGFkZGluZ1wiOntcIiRpZFwiOlwiNDk0XCIsXCJUb3BcIjowLjAsXCJMZWZ0XCI6MC4wLFwiUmlnaHRcIjowLjAsXCJCb3R0b21cIjowLjB9LFwiQmFja2dyb3VuZFwiOntcIiRyZWZcIjpcIjE1MFwifSxcIklzVmlzaWJsZVwiOnRydWUsXCJXaWR0aFwiOjAuMCxcIkhlaWdodFwiOjAuMCxcIkJvcmRlclN0eWxlXCI6e1wiJGlkXCI6XCI0OTVcIixcIkxpbmVDb2xvclwiOm51bGwsXCJMaW5lV2VpZ2h0XCI6MC4wLFwiTGluZVR5cGVcIjowfX0sXCJEYXRlRm9ybWF0XCI6e1wiJGlkXCI6XCI0OTZ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1dLFwiSXNWaXNpYmxlXCI6dHJ1ZX1dLFwiSXNWaXNpYmxlXCI6dHJ1ZX0se1wiJGlkXCI6XCI0OTdcIixcIkhlYWRlclN0eWxlXCI6e1wiJGlkXCI6XCI0OThcIixcIlRleHRTdHlsZVwiOntcIiRpZFwiOlwiNDk5XCIsXCJGb250U2V0dGluZ3NcIjp7XCIkaWRcIjpcIjUwMFwiLFwiRm9udFNpemVcIjoxMixcIkZvbnROYW1lXCI6XCJDYWxpYnJpXCIsXCJJc0JvbGRcIjp0cnVlLFwiSXNJdGFsaWNcIjpmYWxzZSxcIklzVW5kZXJsaW5lZFwiOmZhbHNlfSxcIkF1dG9TaXplXCI6MCxcIkZvcmVncm91bmRcIjp7XCIkaWRcIjpcIjUwMVwiLFwiQ29sb3JcIjp7XCIkaWRcIjpcIjUwMlwiLFwiQVwiOjI1NSxcIlJcIjoyNTUsXCJHXCI6MjU1LFwiQlwiOjI1NX19LFwiQmFja2dyb3VuZEZpbGxUeXBlXCI6MCxcIk1heFdpZHRoXCI6MC4wLFwiTWF4SGVpZ2h0XCI6MC4wLFwiU21hcnRGb3JlZ3JvdW5kSXNBY3RpdmVcIjpmYWxzZSxcIkhvcml6b250YWxBbGlnbm1lbnRcIjowLFwiVmVydGljYWxBbGlnbm1lbnRcIjowLFwiU21hcnRGb3JlZ3JvdW5kXCI6bnVsbCxcIk1hcmdpblwiOntcIiRpZFwiOlwiNTAzXCIsXCJUb3BcIjowLjAsXCJMZWZ0XCI6MC4wLFwiUmlnaHRcIjowLjAsXCJCb3R0b21cIjowLjB9LFwiUGFkZGluZ1wiOntcIiRpZFwiOlwiNTA0XCIsXCJUb3BcIjowLjAsXCJMZWZ0XCI6MC4wLFwiUmlnaHRcIjowLjAsXCJCb3R0b21cIjowLjB9LFwiQmFja2dyb3VuZFwiOm51bGwsXCJJc1Zpc2libGVcIjpmYWxzZSxcIldpZHRoXCI6MC4wLFwiSGVpZ2h0XCI6MC4wLFwiQm9yZGVyU3R5bGVcIjpudWxsfSxcIlJlY3RhbmdsZVN0eWxlXCI6e1wiJGlkXCI6XCI1MDVcIixcIk1hcmdpblwiOntcIiRpZFwiOlwiNTA2XCIsXCJUb3BcIjowLjAsXCJMZWZ0XCI6MC4wLFwiUmlnaHRcIjowLjAsXCJCb3R0b21cIjowLjB9LFwiUGFkZGluZ1wiOntcIiRpZFwiOlwiNTA3XCIsXCJUb3BcIjowLjAsXCJMZWZ0XCI6MC4wLFwiUmlnaHRcIjowLjAsXCJCb3R0b21cIjowLjB9LFwiQmFja2dyb3VuZFwiOntcIiRpZFwiOlwiNTA4XCIsXCJDb2xvclwiOntcIiRpZFwiOlwiNTA5XCIsXCJBXCI6MjU1LFwiUlwiOjIzNyxcIkdcIjoxMjUsXCJCXCI6NDl9fSxcIklzVmlzaWJsZVwiOmZhbHNlLFwiV2lkdGhcIjowLjAsXCJIZWlnaHRcIjowLjAsXCJCb3JkZXJTdHlsZVwiOntcIiRpZFwiOlwiNTEwXCIsXCJMaW5lQ29sb3JcIjp7XCIkcmVmXCI6XCIyMzFcIn0sXCJMaW5lV2VpZ2h0XCI6MC4wLFwiTGluZVR5cGVcIjowfX0sXCJUZXh0SXNWZXJ0aWNhbFwiOnRydWV9LFwiQmFja2dyb3VuZFN0eWxlXCI6e1wiJGlkXCI6XCI1MTFcIixcIk1hcmdpblwiOntcIiRpZFwiOlwiNTEyXCIsXCJUb3BcIjowLjAsXCJMZWZ0XCI6MC4wLFwiUmlnaHRcIjowLjAsXCJCb3R0b21cIjowLjB9LFwiUGFkZGluZ1wiOntcIiRpZFwiOlwiNTEzXCIsXCJUb3BcIjowLjAsXCJMZWZ0XCI6MC4wLFwiUmlnaHRcIjowLjAsXCJCb3R0b21cIjowLjB9LFwiQmFja2dyb3VuZFwiOntcIiRpZFwiOlwiNTE0XCIsXCJDb2xvclwiOntcIiRpZFwiOlwiNTE1XCIsXCJBXCI6MzgsXCJSXCI6MTY1LFwiR1wiOjE2NSxcIkJcIjoxNjV9fSxcIklzVmlzaWJsZVwiOnRydWUsXCJXaWR0aFwiOjAuMCxcIkhlaWdodFwiOjAuMCxcIkJvcmRlclN0eWxlXCI6e1wiJGlkXCI6XCI1MTZcIixcIkxpbmVDb2xvclwiOntcIiRyZWZcIjpcIjIzOVwifSxcIkxpbmVXZWlnaHRcIjowLjAsXCJMaW5lVHlwZVwiOjB9fSxcIklzQWJvdmVUaW1lYmFuZFwiOnRydWUsXCJTd2ltbGFuZURlZmF1bHRBY3Rpdml0eVN0eWxlXCI6e1wiJGlkXCI6XCI1MTdcIixcIkhlYWRlclN0eWxlXCI6e1wiJGlkXCI6XCI1MThcIixcIlRleHRTdHlsZVwiOntcIiRpZFwiOlwiNTE5XCIsXCJGb250U2V0dGluZ3NcIjp7XCIkaWRcIjpcIjUyMFwiLFwiRm9udFNpemVcIjoxMSxcIkZvbnROYW1lXCI6XCJDYWxpYnJpXCIsXCJJc0JvbGRcIjpmYWxzZSxcIklzSXRhbGljXCI6ZmFsc2UsXCJJc1VuZGVybGluZWRcIjpmYWxzZX0sXCJBdXRvU2l6ZVwiOjAsXCJGb3JlZ3JvdW5kXCI6e1wiJGlkXCI6XCI1MjFcIixcIkNvbG9yXCI6e1wiJGlkXCI6XCI1MjJcIixcIkFcIjoyNTUsXCJSXCI6MCxcIkdcIjowLFwiQlwiOjB9fSxcIkJhY2tncm91bmRGaWxsVHlwZVwiOjAsXCJNYXhXaWR0aFwiOlwiSW5maW5pdHlcIixcIk1heEhlaWdodFwiOlwiSW5maW5pdHlcIixcIlNtYXJ0Rm9yZWdyb3VuZElzQWN0aXZlXCI6ZmFsc2UsXCJIb3Jpem9udGFsQWxpZ25tZW50XCI6MCxcIlZlcnRpY2FsQWxpZ25tZW50XCI6MCxcIlNtYXJ0Rm9yZWdyb3VuZFwiOm51bGwsXCJNYXJnaW5cIjp7XCIkaWRcIjpcIjUyM1wiLFwiVG9wXCI6MC4wLFwiTGVmdFwiOjAuMCxcIlJpZ2h0XCI6MC4wLFwiQm90dG9tXCI6MC4wfSxcIlBhZGRpbmdcIjp7XCIkaWRcIjpcIjUyNFwiLFwiVG9wXCI6MC4wLFwiTGVmdFwiOjAuMCxcIlJpZ2h0XCI6MC4wLFwiQm90dG9tXCI6MC4wfSxcIkJhY2tncm91bmRcIjpudWxsLFwiSXNWaXNpYmxlXCI6dHJ1ZSxcIldpZHRoXCI6MC4wLFwiSGVpZ2h0XCI6MC4wLFwiQm9yZGVyU3R5bGVcIjpudWxsfSxcIlJlY3RhbmdsZVN0eWxlXCI6e1wiJGlkXCI6XCI1MjVcIixcIk1hcmdpblwiOntcIiRpZFwiOlwiNTI2XCIsXCJUb3BcIjowLjAsXCJMZWZ0XCI6MC4wLFwiUmlnaHRcIjowLjAsXCJCb3R0b21cIjowLjB9LFwiUGFkZGluZ1wiOntcIiRpZFwiOlwiNTI3XCIsXCJUb3BcIjowLjAsXCJMZWZ0XCI6MC4wLFwiUmlnaHRcIjowLjAsXCJCb3R0b21cIjowLjB9LFwiQmFja2dyb3VuZFwiOntcIiRpZFwiOlwiNTI4XCIsXCJDb2xvclwiOntcIiRpZFwiOlwiNTI5XCIsXCJBXCI6NjMsXCJSXCI6MCxcIkdcIjowLFwiQlwiOjB9fSxcIklzVmlzaWJsZVwiOnRydWUsXCJXaWR0aFwiOjAuMCxcIkhlaWdodFwiOjAuMCxcIkJvcmRlclN0eWxlXCI6e1wiJGlkXCI6XCI1MzBcIixcIkxpbmVDb2xvclwiOntcIiRpZFwiOlwiNTMxXCIsXCIkdHlwZVwiOlwiTkxSRS5Db21tb24uRG9tLlNvbGlkQ29sb3JCcnVzaCwgTkxSRS5Db21tb25cIixcIkNvbG9yXCI6e1wiJGlkXCI6XCI1MzJcIixcIkFcIjoyNTUsXCJSXCI6MjU1LFwiR1wiOjAsXCJCXCI6MH19LFwiTGluZVdlaWdodFwiOjAuMCxcIkxpbmVUeXBlXCI6MH19fSxcIkJhY2tncm91bmRTdHlsZVwiOntcIiRpZFwiOlwiNTMzXCIsXCJNYXJnaW5cIjp7XCIkaWRcIjpcIjUzNFwiLFwiVG9wXCI6MC4wLFwiTGVmdFwiOjAuMCxcIlJpZ2h0XCI6MC4wLFwiQm90dG9tXCI6MC4wfSxcIlBhZGRpbmdcIjp7XCIkaWRcIjpcIjUzNVwiLFwiVG9wXCI6MC4wLFwiTGVmdFwiOjAuMCxcIlJpZ2h0XCI6MC4wLFwiQm90dG9tXCI6MC4wfSxcIkJhY2tncm91bmRcIjp7XCIkaWRcIjpcIjUzNlwiLFwiQ29sb3JcIjp7XCIkcmVmXCI6XCIyNjFcIn19LFwiSXNWaXNpYmxlXCI6dHJ1ZSxcIldpZHRoXCI6MC4wLFwiSGVpZ2h0XCI6MC4wLFwiQm9yZGVyU3R5bGVcIjp7XCIkaWRcIjpcIjUzN1wiLFwiTGluZUNvbG9yXCI6e1wiJGlkXCI6XCI1MzhcIixcIiR0eXBlXCI6XCJOTFJFLkNvbW1vbi5Eb20uU29saWRDb2xvckJydXNoLCBOTFJFLkNvbW1vblwiLFwiQ29sb3JcIjp7XCIkaWRcIjpcIjUzOVwiLFwiQVwiOjI1NSxcIlJcIjoyNTUsXCJHXCI6MCxcIkJcIjowfX0sXCJMaW5lV2VpZ2h0XCI6MC4wLFwiTGluZVR5cGVcIjowfX0sXCJDdXN0b21Td2ltbGFuZU1pbGVzdG9uZVN0eWxlTGlzdFwiOltdLFwiQ3VzdG9tU3dpbWxhbmVUYXNrU3R5bGVMaXN0XCI6W10sXCJJc1Zpc2libGVcIjpmYWxzZX0sXCJDdXN0b21Td2ltbGFuZUFjdGl2aXRpZXNTdHlsZUxpc3RcIjpbe1wiJGlkXCI6XCI1NDBcIixcIkhlYWRlclN0eWxlXCI6e1wiJGlkXCI6XCI1NDFcIixcIlRleHRTdHlsZVwiOntcIiRpZFwiOlwiNTQyXCIsXCJGb250U2V0dGluZ3NcIjp7XCIkaWRcIjpcIjU0M1wiLFwiRm9udFNpemVcIjoxMSxcIkZvbnROYW1lXCI6XCJDYWxpYnJpXCIsXCJJc0JvbGRcIjpmYWxzZSxcIklzSXRhbGljXCI6ZmFsc2UsXCJJc1VuZGVybGluZWRcIjpmYWxzZX0sXCJBdXRvU2l6ZVwiOjAsXCJGb3JlZ3JvdW5kXCI6e1wiJGlkXCI6XCI1NDRcIixcIkNvbG9yXCI6e1wiJHJlZlwiOlwiNTIyXCJ9fSxcIkJhY2tncm91bmRGaWxsVHlwZVwiOjAsXCJNYXhXaWR0aFwiOlwiSW5maW5pdHlcIixcIk1heEhlaWdodFwiOlwiSW5maW5pdHlcIixcIlNtYXJ0Rm9yZWdyb3VuZElzQWN0aXZlXCI6ZmFsc2UsXCJIb3Jpem9udGFsQWxpZ25tZW50XCI6MCxcIlZlcnRpY2FsQWxpZ25tZW50XCI6MCxcIlNtYXJ0Rm9yZWdyb3VuZFwiOm51bGwsXCJNYXJnaW5cIjp7XCIkaWRcIjpcIjU0NVwiLFwiVG9wXCI6MC4wLFwiTGVmdFwiOjAuMCxcIlJpZ2h0XCI6MC4wLFwiQm90dG9tXCI6MC4wfSxcIlBhZGRpbmdcIjp7XCIkaWRcIjpcIjU0NlwiLFwiVG9wXCI6MC4wLFwiTGVmdFwiOjAuMCxcIlJpZ2h0XCI6MC4wLFwiQm90dG9tXCI6MC4wfSxcIkJhY2tncm91bmRcIjp7XCIkaWRcIjpcIjU0N1wiLFwiQ29sb3JcIjp7XCIkaWRcIjpcIjU0OFwiLFwiQVwiOjAsXCJSXCI6MjU1LFwiR1wiOjI1NSxcIkJcIjoyNTV9fSxcIklzVmlzaWJsZVwiOnRydWUsXCJXaWR0aFwiOjAuMCxcIkhlaWdodFwiOjAuMCxcIkJvcmRlclN0eWxlXCI6bnVsbH0sXCJSZWN0YW5nbGVTdHlsZVwiOntcIiRpZFwiOlwiNTQ5XCIsXCJNYXJnaW5cIjp7XCIkaWRcIjpcIjU1MFwiLFwiVG9wXCI6MC4wLFwiTGVmdFwiOjAuMCxcIlJpZ2h0XCI6MC4wLFwiQm90dG9tXCI6MC4wfSxcIlBhZGRpbmdcIjp7XCIkaWRcIjpcIjU1MVwiLFwiVG9wXCI6MC4wLFwiTGVmdFwiOjAuMCxcIlJpZ2h0XCI6MC4wLFwiQm90dG9tXCI6MC4wfSxcIkJhY2tncm91bmRcIjp7XCIkaWRcIjpcIjU1MlwiLFwiQ29sb3JcIjp7XCIkaWRcIjpcIjU1M1wiLFwiQVwiOjYzLFwiUlwiOjE2NixcIkdcIjoxNjYsXCJCXCI6MTY2fX0sXCJJc1Zpc2libGVcIjp0cnVlLFwiV2lkdGhcIjowLjAsXCJIZWlnaHRcIjowLjAsXCJCb3JkZXJTdHlsZVwiOntcIiRpZFwiOlwiNTU0XCIsXCJMaW5lQ29sb3JcIjp7XCIkaWRcIjpcIjU1NVwiLFwiJHR5cGVcIjpcIk5MUkUuQ29tbW9uLkRvbS5Tb2xpZENvbG9yQnJ1c2gsIE5MUkUuQ29tbW9uXCIsXCJDb2xvclwiOntcIiRpZFwiOlwiNTU2XCIsXCJBXCI6MjU1LFwiUlwiOjI1NSxcIkdcIjowLFwiQlwiOjB9fSxcIkxpbmVXZWlnaHRcIjowLjAsXCJMaW5lVHlwZVwiOjB9fX0sXCJCYWNrZ3JvdW5kU3R5bGVcIjp7XCIkaWRcIjpcIjU1N1wiLFwiTWFyZ2luXCI6e1wiJGlkXCI6XCI1NThcIixcIlRvcFwiOjAuMCxcIkxlZnRcIjowLjAsXCJSaWdodFwiOjAuMCxcIkJvdHRvbVwiOjAuMH0sXCJQYWRkaW5nXCI6e1wiJGlkXCI6XCI1NTlcIixcIlRvcFwiOjAuMCxcIkxlZnRcIjowLjAsXCJSaWdodFwiOjAuMCxcIkJvdHRvbVwiOjAuMH0sXCJCYWNrZ3JvdW5kXCI6e1wiJGlkXCI6XCI1NjBcIixcIkNvbG9yXCI6e1wiJHJlZlwiOlwiMjYxXCJ9fSxcIklzVmlzaWJsZVwiOnRydWUsXCJXaWR0aFwiOjAuMCxcIkhlaWdodFwiOjAuMCxcIkJvcmRlclN0eWxlXCI6e1wiJGlkXCI6XCI1NjFcIixcIkxpbmVDb2xvclwiOntcIiRpZFwiOlwiNTYyXCIsXCIkdHlwZVwiOlwiTkxSRS5Db21tb24uRG9tLlNvbGlkQ29sb3JCcnVzaCwgTkxSRS5Db21tb25cIixcIkNvbG9yXCI6e1wiJGlkXCI6XCI1NjNcIixcIkFcIjoyNTUsXCJSXCI6MjU1LFwiR1wiOjAsXCJCXCI6MH19LFwiTGluZVdlaWdodFwiOjAuMCxcIkxpbmVUeXBlXCI6MH19LFwiQ3VzdG9tU3dpbWxhbmVNaWxlc3RvbmVTdHlsZUxpc3RcIjpbe1wiJGlkXCI6XCI1NjRcIixcIlRpdGxlU3R5bGVcIjp7XCIkaWRcIjpcIjU2NVwiLFwiRm9udFNldHRpbmdzXCI6e1wiJGlkXCI6XCI1NjZcIixcIkZvbnRTaXplXCI6MTEsXCJGb250TmFtZVwiOlwiQ2FsaWJyaVwiLFwiSXNCb2xkXCI6ZmFsc2UsXCJJc0l0YWxpY1wiOmZhbHNlLFwiSXNVbmRlcmxpbmVkXCI6ZmFsc2V9LFwiQXV0b1NpemVcIjoyLFwiRm9yZWdyb3VuZFwiOntcIiRpZFwiOlwiNTY3XCIsXCJDb2xvclwiOntcIiRpZFwiOlwiNTY4XCIsXCJBXCI6MjU1LFwiUlwiOjAsXCJHXCI6MCxcIkJcIjowfX0sXCJCYWNrZ3JvdW5kRmlsbFR5cGVcIjowLFwiTWF4V2lkdGhcIjo2Ny42MzQ5NjM5ODkyNTc4MTMsXCJNYXhIZWlnaHRcIjpcIkluZmluaXR5XCIsXCJTbWFydEZvcmVncm91bmRJc0FjdGl2ZVwiOmZhbHNlLFwiSG9yaXpvbnRhbEFsaWdubWVudFwiOjIsXCJWZXJ0aWNhbEFsaWdubWVudFwiOjAsXCJTbWFydEZvcmVncm91bmRcIjpudWxsLFwiTWFyZ2luXCI6e1wiJGlkXCI6XCI1NjlcIixcIlRvcFwiOjAuMCxcIkxlZnRcIjowLjAsXCJSaWdodFwiOjAuMCxcIkJvdHRvbVwiOjAuMH0sXCJQYWRkaW5nXCI6e1wiJGlkXCI6XCI1NzBcIixcIlRvcFwiOjAuMCxcIkxlZnRcIjowLjAsXCJSaWdodFwiOjAuMCxcIkJvdHRvbVwiOjAuMH0sXCJCYWNrZ3JvdW5kXCI6e1wiJGlkXCI6XCI1NzFcIixcIkNvbG9yXCI6e1wiJGlkXCI6XCI1NzJcIixcIkFcIjowLFwiUlwiOjI1NSxcIkdcIjoyNTUsXCJCXCI6MjU1fX0sXCJJc1Zpc2libGVcIjp0cnVlLFwiV2lkdGhcIjowLjAsXCJIZWlnaHRcIjowLjAsXCJCb3JkZXJTdHlsZVwiOm51bGx9LFwiRGF0ZVN0eWxlXCI6e1wiJGlkXCI6XCI1NzNcIixcIkZvbnRTZXR0aW5nc1wiOntcIiRpZFwiOlwiNTc0XCIsXCJGb250U2l6ZVwiOjEwLFwiRm9udE5hbWVcIjpcIkNhbGlicmlcIixcIklzQm9sZFwiOmZhbHNlLFwiSXNJdGFsaWNcIjpmYWxzZSxcIklzVW5kZXJsaW5lZFwiOmZhbHNlfSxcIkF1dG9TaXplXCI6MCxcIkZvcmVncm91bmRcIjp7XCIkaWRcIjpcIjU3NVwiLFwiQ29sb3JcIjp7XCIkaWRcIjpcIjU3Nl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Tc3XCIsXCJUb3BcIjowLjAsXCJMZWZ0XCI6MC4wLFwiUmlnaHRcIjowLjAsXCJCb3R0b21cIjowLjB9LFwiUGFkZGluZ1wiOntcIiRpZFwiOlwiNTc4XCIsXCJUb3BcIjowLjAsXCJMZWZ0XCI6MC4wLFwiUmlnaHRcIjowLjAsXCJCb3R0b21cIjowLjB9LFwiQmFja2dyb3VuZFwiOntcIiRpZFwiOlwiNTc5XCIsXCJDb2xvclwiOntcIiRpZFwiOlwiNTgwXCIsXCJBXCI6MCxcIlJcIjoyNTUsXCJHXCI6MjU1LFwiQlwiOjI1NX19LFwiSXNWaXNpYmxlXCI6dHJ1ZSxcIldpZHRoXCI6MC4wLFwiSGVpZ2h0XCI6MC4wLFwiQm9yZGVyU3R5bGVcIjpudWxsfSxcIlRpdGxlUG9zaXRpb25cIjowLFwiRGF0ZVBvc2l0aW9uXCI6XCJMZWZ0XCIsXCJTaGFwZVR5cGVcIjoxLFwiU2hhcGVTaXplXCI6MSxcIlNoYXBlU3R5bGVcIjp7XCIkaWRcIjpcIjU4MVwiLFwiTWFyZ2luXCI6e1wiJGlkXCI6XCI1ODJcIixcIlRvcFwiOjAuMCxcIkxlZnRcIjowLjAsXCJSaWdodFwiOjAuMCxcIkJvdHRvbVwiOjAuMH0sXCJQYWRkaW5nXCI6e1wiJGlkXCI6XCI1ODNcIixcIlRvcFwiOjAuMCxcIkxlZnRcIjowLjAsXCJSaWdodFwiOjAuMCxcIkJvdHRvbVwiOjAuMH0sXCJCYWNrZ3JvdW5kXCI6e1wiJGlkXCI6XCI1ODRcIixcIkNvbG9yXCI6e1wiJGlkXCI6XCI1ODVcIixcIkFcIjoyNTUsXCJSXCI6MCxcIkdcIjowLFwiQlwiOjB9fSxcIklzVmlzaWJsZVwiOnRydWUsXCJXaWR0aFwiOjE4LjAsXCJIZWlnaHRcIjoyMC4wLFwiQm9yZGVyU3R5bGVcIjpudWxsfSxcIkRhdGVGb3JtYXRcIjp7XCIkaWRcIjpcIjU4NlwiLFwiRm9ybWF0U3RyaW5nXCI6XCJN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U4N1wiLFwiRGF0ZVBhcnRJc1Zpc2libGVcIjp0cnVlLFwiVGltZVBhcnRJc1Zpc2libGVcIjpmYWxzZX19LFwiSXNWaXNpYmxlXCI6dHJ1ZSxcIkdyb3VwSWRcIjpudWxsfV0sXCJDdXN0b21Td2ltbGFuZVRhc2tTdHlsZUxpc3RcIjpbXSxcIklzVmlzaWJsZVwiOnRydWV9LHtcIiRpZFwiOlwiNTg4XCIsXCJIZWFkZXJTdHlsZVwiOntcIiRpZFwiOlwiNTg5XCIsXCJUZXh0U3R5bGVcIjp7XCIkaWRcIjpcIjU5MFwiLFwiRm9udFNldHRpbmdzXCI6e1wiJGlkXCI6XCI1OTFcIixcIkZvbnRTaXplXCI6MTEsXCJGb250TmFtZVwiOlwiQ2FsaWJyaVwiLFwiSXNCb2xkXCI6ZmFsc2UsXCJJc0l0YWxpY1wiOmZhbHNlLFwiSXNVbmRlcmxpbmVkXCI6ZmFsc2V9LFwiQXV0b1NpemVcIjowLFwiRm9yZWdyb3VuZFwiOntcIiRpZFwiOlwiNTkyXCIsXCJDb2xvclwiOntcIiRyZWZcIjpcIjUyMlwi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1OTNcIixcIlRvcFwiOjAuMCxcIkxlZnRcIjowLjAsXCJSaWdodFwiOjAuMCxcIkJvdHRvbVwiOjAuMH0sXCJQYWRkaW5nXCI6e1wiJGlkXCI6XCI1OTRcIixcIlRvcFwiOjAuMCxcIkxlZnRcIjowLjAsXCJSaWdodFwiOjAuMCxcIkJvdHRvbVwiOjAuMH0sXCJCYWNrZ3JvdW5kXCI6e1wiJGlkXCI6XCI1OTVcIixcIkNvbG9yXCI6e1wiJGlkXCI6XCI1OTZcIixcIkFcIjowLFwiUlwiOjI1NSxcIkdcIjoyNTUsXCJCXCI6MjU1fX0sXCJJc1Zpc2libGVcIjp0cnVlLFwiV2lkdGhcIjowLjAsXCJIZWlnaHRcIjowLjAsXCJCb3JkZXJTdHlsZVwiOm51bGx9LFwiUmVjdGFuZ2xlU3R5bGVcIjp7XCIkaWRcIjpcIjU5N1wiLFwiTWFyZ2luXCI6e1wiJGlkXCI6XCI1OThcIixcIlRvcFwiOjAuMCxcIkxlZnRcIjowLjAsXCJSaWdodFwiOjAuMCxcIkJvdHRvbVwiOjAuMH0sXCJQYWRkaW5nXCI6e1wiJGlkXCI6XCI1OTlcIixcIlRvcFwiOjAuMCxcIkxlZnRcIjowLjAsXCJSaWdodFwiOjAuMCxcIkJvdHRvbVwiOjAuMH0sXCJCYWNrZ3JvdW5kXCI6e1wiJGlkXCI6XCI2MDBcIixcIkNvbG9yXCI6e1wiJGlkXCI6XCI2MDFcIixcIkFcIjo2MyxcIlJcIjoxNjYsXCJHXCI6MTY2LFwiQlwiOjE2Nn19LFwiSXNWaXNpYmxlXCI6dHJ1ZSxcIldpZHRoXCI6MC4wLFwiSGVpZ2h0XCI6MC4wLFwiQm9yZGVyU3R5bGVcIjp7XCIkaWRcIjpcIjYwMlwiLFwiTGluZUNvbG9yXCI6e1wiJGlkXCI6XCI2MDNcIixcIiR0eXBlXCI6XCJOTFJFLkNvbW1vbi5Eb20uU29saWRDb2xvckJydXNoLCBOTFJFLkNvbW1vblwiLFwiQ29sb3JcIjp7XCIkaWRcIjpcIjYwNFwiLFwiQVwiOjI1NSxcIlJcIjoyNTUsXCJHXCI6MCxcIkJcIjowfX0sXCJMaW5lV2VpZ2h0XCI6MC4wLFwiTGluZVR5cGVcIjowfX19LFwiQmFja2dyb3VuZFN0eWxlXCI6e1wiJGlkXCI6XCI2MDVcIixcIk1hcmdpblwiOntcIiRpZFwiOlwiNjA2XCIsXCJUb3BcIjowLjAsXCJMZWZ0XCI6MC4wLFwiUmlnaHRcIjowLjAsXCJCb3R0b21cIjowLjB9LFwiUGFkZGluZ1wiOntcIiRpZFwiOlwiNjA3XCIsXCJUb3BcIjowLjAsXCJMZWZ0XCI6MC4wLFwiUmlnaHRcIjowLjAsXCJCb3R0b21cIjowLjB9LFwiQmFja2dyb3VuZFwiOntcIiRpZFwiOlwiNjA4XCIsXCJDb2xvclwiOntcIiRpZFwiOlwiNjA5XCIsXCJBXCI6NTEsXCJSXCI6MTY1LFwiR1wiOjE2NSxcIkJcIjoxNjV9fSxcIklzVmlzaWJsZVwiOnRydWUsXCJXaWR0aFwiOjAuMCxcIkhlaWdodFwiOjAuMCxcIkJvcmRlclN0eWxlXCI6e1wiJGlkXCI6XCI2MTBcIixcIkxpbmVDb2xvclwiOntcIiRpZFwiOlwiNjExXCIsXCIkdHlwZVwiOlwiTkxSRS5Db21tb24uRG9tLlNvbGlkQ29sb3JCcnVzaCwgTkxSRS5Db21tb25cIixcIkNvbG9yXCI6e1wiJGlkXCI6XCI2MTJcIixcIkFcIjoyNTUsXCJSXCI6MjU1LFwiR1wiOjAsXCJCXCI6MH19LFwiTGluZVdlaWdodFwiOjAuMCxcIkxpbmVUeXBlXCI6MH19LFwiQ3VzdG9tU3dpbWxhbmVNaWxlc3RvbmVTdHlsZUxpc3RcIjpbe1wiJGlkXCI6XCI2MTNcIixcIlRpdGxlU3R5bGVcIjp7XCIkaWRcIjpcIjYxNFwiLFwiRm9udFNldHRpbmdzXCI6e1wiJGlkXCI6XCI2MTVcIixcIkZvbnRTaXplXCI6MTEsXCJGb250TmFtZVwiOlwiQ2FsaWJyaVwiLFwiSXNCb2xkXCI6ZmFsc2UsXCJJc0l0YWxpY1wiOmZhbHNlLFwiSXNVbmRlcmxpbmVkXCI6ZmFsc2V9LFwiQXV0b1NpemVcIjoyLFwiRm9yZWdyb3VuZFwiOntcIiRpZFwiOlwiNjE2XCIsXCJDb2xvclwiOntcIiRpZFwiOlwiNjE3XCIsXCJBXCI6MjU1LFwiUlwiOjAsXCJHXCI6MCxcIkJcIjowfX0sXCJCYWNrZ3JvdW5kRmlsbFR5cGVcIjowLFwiTWF4V2lkdGhcIjo2OC42OTk4NDQzNjAzNTE1NjMsXCJNYXhIZWlnaHRcIjpcIkluZmluaXR5XCIsXCJTbWFydEZvcmVncm91bmRJc0FjdGl2ZVwiOmZhbHNlLFwiSG9yaXpvbnRhbEFsaWdubWVudFwiOjIsXCJWZXJ0aWNhbEFsaWdubWVudFwiOjAsXCJTbWFydEZvcmVncm91bmRcIjpudWxsLFwiTWFyZ2luXCI6e1wiJGlkXCI6XCI2MThcIixcIlRvcFwiOjAuMCxcIkxlZnRcIjowLjAsXCJSaWdodFwiOjAuMCxcIkJvdHRvbVwiOjAuMH0sXCJQYWRkaW5nXCI6e1wiJGlkXCI6XCI2MTlcIixcIlRvcFwiOjAuMCxcIkxlZnRcIjowLjAsXCJSaWdodFwiOjAuMCxcIkJvdHRvbVwiOjAuMH0sXCJCYWNrZ3JvdW5kXCI6e1wiJGlkXCI6XCI2MjBcIixcIkNvbG9yXCI6e1wiJGlkXCI6XCI2MjFcIixcIkFcIjowLFwiUlwiOjI1NSxcIkdcIjoyNTUsXCJCXCI6MjU1fX0sXCJJc1Zpc2libGVcIjp0cnVlLFwiV2lkdGhcIjowLjAsXCJIZWlnaHRcIjowLjAsXCJCb3JkZXJTdHlsZVwiOm51bGx9LFwiRGF0ZVN0eWxlXCI6e1wiJGlkXCI6XCI2MjJcIixcIkZvbnRTZXR0aW5nc1wiOntcIiRpZFwiOlwiNjIzXCIsXCJGb250U2l6ZVwiOjEwLFwiRm9udE5hbWVcIjpcIkNhbGlicmlcIixcIklzQm9sZFwiOmZhbHNlLFwiSXNJdGFsaWNcIjpmYWxzZSxcIklzVW5kZXJsaW5lZFwiOmZhbHNlfSxcIkF1dG9TaXplXCI6MCxcIkZvcmVncm91bmRcIjp7XCIkaWRcIjpcIjYyNFwiLFwiQ29sb3JcIjp7XCIkaWRcIjpcIjYyNV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jI2XCIsXCJUb3BcIjowLjAsXCJMZWZ0XCI6MC4wLFwiUmlnaHRcIjowLjAsXCJCb3R0b21cIjowLjB9LFwiUGFkZGluZ1wiOntcIiRpZFwiOlwiNjI3XCIsXCJUb3BcIjowLjAsXCJMZWZ0XCI6MC4wLFwiUmlnaHRcIjowLjAsXCJCb3R0b21cIjowLjB9LFwiQmFja2dyb3VuZFwiOntcIiRpZFwiOlwiNjI4XCIsXCJDb2xvclwiOntcIiRpZFwiOlwiNjI5XCIsXCJBXCI6MCxcIlJcIjoyNTUsXCJHXCI6MjU1LFwiQlwiOjI1NX19LFwiSXNWaXNpYmxlXCI6dHJ1ZSxcIldpZHRoXCI6MC4wLFwiSGVpZ2h0XCI6MC4wLFwiQm9yZGVyU3R5bGVcIjpudWxsfSxcIlRpdGxlUG9zaXRpb25cIjowLFwiRGF0ZVBvc2l0aW9uXCI6XCJMZWZ0XCIsXCJTaGFwZVR5cGVcIjoxLFwiU2hhcGVTaXplXCI6MSxcIlNoYXBlU3R5bGVcIjp7XCIkaWRcIjpcIjYzMFwiLFwiTWFyZ2luXCI6e1wiJGlkXCI6XCI2MzFcIixcIlRvcFwiOjAuMCxcIkxlZnRcIjowLjAsXCJSaWdodFwiOjAuMCxcIkJvdHRvbVwiOjAuMH0sXCJQYWRkaW5nXCI6e1wiJGlkXCI6XCI2MzJcIixcIlRvcFwiOjAuMCxcIkxlZnRcIjowLjAsXCJSaWdodFwiOjAuMCxcIkJvdHRvbVwiOjAuMH0sXCJCYWNrZ3JvdW5kXCI6e1wiJGlkXCI6XCI2MzNcIixcIkNvbG9yXCI6e1wiJGlkXCI6XCI2MzRcIixcIkFcIjoyNTUsXCJSXCI6MCxcIkdcIjowLFwiQlwiOjB9fSxcIklzVmlzaWJsZVwiOnRydWUsXCJXaWR0aFwiOjE4LjAsXCJIZWlnaHRcIjoyMC4wLFwiQm9yZGVyU3R5bGVcIjp7XCIkaWRcIjpcIjYzNVwiLFwiTGluZUNvbG9yXCI6e1wiJHJlZlwiOlwiOTBcIn0sXCJMaW5lV2VpZ2h0XCI6MC4wLFwiTGluZVR5cGVcIjowfX0sXCJEYXRlRm9ybWF0XCI6e1wiJGlkXCI6XCI2MzZcIixcIkZvcm1hdFN0cmluZ1wiOlwiTU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2MzdcIixcIkRhdGVQYXJ0SXNWaXNpYmxlXCI6dHJ1ZSxcIlRpbWVQYXJ0SXNWaXNpYmxlXCI6ZmFsc2V9fSxcIklzVmlzaWJsZVwiOnRydWUsXCJHcm91cElkXCI6bnVsbH1dLFwiQ3VzdG9tU3dpbWxhbmVUYXNrU3R5bGVMaXN0XCI6W10sXCJJc1Zpc2libGVcIjp0cnVlfV0sXCJJc1Zpc2libGVcIjp0cnVlfV0sXCJHcmlkbGluZVBhbmVsU3R5bGVcIjp7XCIkaWRcIjpcIjYzOFwiLFwiR3JpZGxpbmVTdHlsZVwiOntcIiRpZFwiOlwiNjM5XCIsXCJMaW5lQ29sb3JcIjp7XCIkaWRcIjpcIjY0MFwiLFwiJHR5cGVcIjpcIk5MUkUuQ29tbW9uLkRvbS5Tb2xpZENvbG9yQnJ1c2gsIE5MUkUuQ29tbW9uXCIsXCJDb2xvclwiOntcIiRpZFwiOlwiNjQxXCIsXCJBXCI6MzgsXCJSXCI6NjgsXCJHXCI6ODQsXCJCXCI6MTA2fX0sXCJMaW5lV2VpZ2h0XCI6MS4wLFwiTGluZVR5cGVcIjowfSxcIklzVmlzaWJsZVwiOnRydWV9LFwiQWN0aXZpdHlMaW5lUGFuZWxTdHlsZVwiOntcIiRpZFwiOlwiNjQyXCIsXCJBY3Rpdml0eUxpbmVTdHlsZVwiOntcIiRpZFwiOlwiNjQzXCIsXCJMaW5lQ29sb3JcIjp7XCIkaWRcIjpcIjY0NFwiLFwiJHR5cGVcIjpcIk5MUkUuQ29tbW9uLkRvbS5Tb2xpZENvbG9yQnJ1c2gsIE5MUkUuQ29tbW9uXCIsXCJDb2xvclwiOntcIiRpZFwiOlwiNjQ1XCIsXCJBXCI6MTI3LFwiUlwiOjE5MSxcIkdcIjoxOTEsXCJCXCI6MTkxfX0sXCJMaW5lV2VpZ2h0XCI6MS4wLFwiTGluZVR5cGVcIjowfSxcIklzVmlzaWJsZVwiOnRydWV9fSxcIlNjYWxlXCI6bnVsbCxcIlNjYWxlVjJcIjp7XCIkaWRcIjpcIjY0NlwiLFwiU3RhcnREYXRlXCI6XCIyMDIxLTAyLTI4VDAwOjMyOjAwXCIsXCJFbmREYXRlXCI6XCIyMDIxLTEwLTIyVDE2OjQwOjAwXCIsXCJBdXRvRGF0ZVJhbmdlXCI6dHJ1ZSxcIldvcmtpbmdEYXlzXCI6MzEsXCJUb2RheU1hcmtlclRleHRcIjpcIlRvZGF5XCIsXCJBdXRvU2NhbGVUeXBlXCI6ZmFsc2UsXCJUaW1lYmFuZFNjYWxlc1wiOntcIiRpZFwiOlwiNjQ3XCIsXCJUb3BTY2FsZUxheWVyXCI6e1wiJGlkXCI6XCI2NDhcIixcIkZvcm1hdFwiOlwiTU1NXCIsXCJUeXBlXCI6Mn0sXCJNaWRkbGVTY2FsZUxheWVyXCI6e1wiJGlkXCI6XCI2NDlcIixcIkZvcm1hdFwiOlwiTU1NXCIsXCJUeXBlXCI6M30sXCJCb3R0b21TY2FsZUxheWVyXCI6e1wiJGlkXCI6XCI2NTBcIixcIkZvcm1hdFwiOlwiTU1NXCIsXCJUeXBlXCI6NH19fSxcIk1pbGVzdG9uZXNcIjpbXSxcIlRhc2tzXCI6W10sXCJTd2ltbGFuZXNcIjpudWxsLFwiU3dpbWxhbmVzVjJcIjpbXSxcIlNldHRpbmdzXCI6e1wiJGlkXCI6XCI2NTFcIixcIkltcGFPcHRpb25zXCI6e1wiJGlkXCI6XCI2NTJcIixcIkxlZnRUb1JpZ2h0XCI6ZmFsc2UsXCJQYXlsb2FkT3B0aW9uc1wiOjJ9fSxcIlRpbWVDb25maWd1cmF0aW9uXCI6e1wiJGlkXCI6XCI2NTNcIixcIlVzZVRpbWVcIjpmYWxzZSxcIldvcmtEYXlTdGFydFwiOlwiMDA6MDA6MDBcIixcIldvcmtEYXlFbmRcIjpcIjIzOjU5OjAwXCJ9fSIsIlNvdXJjZVRoZW1lIjoie1wiJGlkXCI6XCIxXCIsXCJJZFwiOlwiNThkN2E4MTYtZTU0MS00N2Q4LTg2NjgtMjk5YjgwMTE0OTZkXCIsXCJDYXRlZ29yeVwiOjIsXCJDdWx0dXJlSW5mb05hbWVcIjpcImVuLVVTXCIsXCJWZXJzaW9uXCI6e1wiJGlkXCI6XCIyXCIsXCJUaGVtZURvbVZlcnNpb25cIjpcIjEuMS4wXCJ9LFwiU3R5bGVcIjp7XCIkaWRcIjpcIjNcIixcIlRpbWViYW5kU3R5bGVcIjp7XCIkaWRcIjpcIjRcIixcIlJpZ2h0RW5kQ2Fwc1N0eWxlXCI6e1wiJGlkXCI6XCI1XCIsXCJGb250U2V0dGluZ3NcIjp7XCIkaWRcIjpcIjZcIixcIkZvbnRTaXplXCI6MTgsXCJGb250TmFtZVwiOlwiQ2FsaWJyaVwiLFwiSXNCb2xkXCI6dHJ1ZSxcIklzSXRhbGljXCI6ZmFsc2UsXCJJc1VuZGVybGluZWRcIjpmYWxzZX0sXCJGb3JlZ3JvdW5kXCI6e1wiJGlkXCI6XCI3XCIsXCJDb2xvclwiOntcIiRpZFwiOlwiOFwiLFwiQVwiOjI1NSxcIlJcIjoyMzcsXCJHXCI6MTI1LFwiQlwiOjQ5fX0sXCJIb3Jpem9udGFsQWxpZ25tZW50XCI6MCxcIklzVmlzaWJsZVwiOnRydWV9LFwiTGVmdEVuZENhcHNTdHlsZVwiOntcIiRpZFwiOlwiOVwiLFwiRm9udFNldHRpbmdzXCI6e1wiJGlkXCI6XCIxMFwiLFwiRm9udFNpemVcIjozNixcIkZvbnROYW1lXCI6XCJDYWxpYnJpXCIsXCJJc0JvbGRcIjp0cnVlLFwiSXNJdGFsaWNcIjpmYWxzZSxcIklzVW5kZXJsaW5lZFwiOmZhbHNlfSxcIkZvcmVncm91bmRcIjp7XCIkaWRcIjpcIjExXCIsXCJDb2xvclwiOntcIiRpZFwiOlwiMTJcIixcIkFcIjoyNTUsXCJSXCI6MjM3LFwiR1wiOjEyNSxcIkJcIjo0OX19LFwiSG9yaXpvbnRhbEFsaWdubWVudFwiOjAsXCJJc1Zpc2libGVcIjpmYWxzZX0sXCJUb2RheU1hcmtlclN0eWxlXCI6e1wiJGlkXCI6XCIxM1wiLFwiVG9kYXlUZXh0U3R5bGVcIjp7XCIkaWRcIjpcIjE0XCIsXCJGb250U2V0dGluZ3NcIjp7XCIkaWRcIjpcIjE1XCIsXCJGb250U2l6ZVwiOjEyLFwiRm9udE5hbWVcIjpcIkNhbGlicmlcIixcIklzQm9sZFwiOmZhbHNlLFwiSXNJdGFsaWNcIjpmYWxzZSxcIklzVW5kZXJsaW5lZFwiOmZhbHNlfSxcIkZvcmVncm91bmRcIjp7XCIkaWRcIjpcIjE2XCIsXCJDb2xvclwiOntcIiRpZFwiOlwiMTdcIixcIkFcIjoyNTUsXCJSXCI6MCxcIkdcIjowLFwiQlwiOjB9fSxcIkhvcml6b250YWxBbGlnbm1lbnRcIjowLFwiSXNWaXNpYmxlXCI6dHJ1ZX0sXCJUb2RheU1hcmtlclNoYXBlU3R5bGVcIjp7XCIkaWRcIjpcIjE4XCIsXCJNYXJnaW5cIjp7XCIkaWRcIjpcIjE5XCIsXCJUb3BcIjowLjAsXCJMZWZ0XCI6MC4wLFwiUmlnaHRcIjowLjAsXCJCb3R0b21cIjowLjB9LFwiUGFkZGluZ1wiOntcIiRpZFwiOlwiMjBcIixcIlRvcFwiOjAuMCxcIkxlZnRcIjowLjAsXCJSaWdodFwiOjAuMCxcIkJvdHRvbVwiOjAuMH0sXCJCYWNrZ3JvdW5kXCI6e1wiJGlkXCI6XCIyMVwiLFwiQ29sb3JcIjp7XCIkaWRcIjpcIjIyXCIsXCJBXCI6MjU1LFwiUlwiOjI1NSxcIkdcIjowLFwiQlwiOjB9fSxcIklzVmlzaWJsZVwiOnRydWUsXCJXaWR0aFwiOjAuMCxcIkhlaWdodFwiOjAuMCxcIkJvcmRlclN0eWxlXCI6bnVsbH0sXCJUb2RheU1hcmtlclBvc2l0aW9uXCI6MixcIklzVmlzaWJsZVwiOnRydWV9LFwiU2NhbGVTdHlsZVwiOntcIiRpZFwiOlwiMjNcIixcIlNob3dTZWdtZW50U2VwYXJhdG9yc1wiOnRydWUsXCJTZWdtZW50U2VwYXJhdG9yT3BhY2l0eVwiOjMwLFwiU2hhcGVcIjowLFwiU2VnbWVudFRleHRTdHlsZVwiOntcIiRpZFwiOlwiMjRcIixcIkZvbnRTZXR0aW5nc1wiOntcIiRpZFwiOlwiMjVcIixcIkZvbnRTaXplXCI6MTEsXCJGb250TmFtZVwiOlwiQ2FsaWJyaVwiLFwiSXNCb2xkXCI6ZmFsc2UsXCJJc0l0YWxpY1wiOmZhbHNlLFwiSXNVbmRlcmxpbmVkXCI6ZmFsc2V9LFwiRm9yZWdyb3VuZFwiOntcIiRpZFwiOlwiMjZcIixcIkNvbG9yXCI6e1wiJGlkXCI6XCIyN1wiLFwiQVwiOjI1NSxcIlJcIjoyMzEsXCJHXCI6MjMwLFwiQlwiOjIzMH19LFwiSG9yaXpvbnRhbEFsaWdubWVudFwiOjAsXCJJc1Zpc2libGVcIjp0cnVlfSxcIlNoYXBlU3R5bGVcIjp7XCIkaWRcIjpcIjI4XCIsXCJNYXJnaW5cIjp7XCIkaWRcIjpcIjI5XCIsXCJUb3BcIjowLjAsXCJMZWZ0XCI6MTIuMCxcIlJpZ2h0XCI6MTIuMCxcIkJvdHRvbVwiOjAuMH0sXCJQYWRkaW5nXCI6e1wiJGlkXCI6XCIzMFwiLFwiVG9wXCI6MC4wLFwiTGVmdFwiOjAuMCxcIlJpZ2h0XCI6MC4wLFwiQm90dG9tXCI6MC4wfSxcIkJhY2tncm91bmRcIjp7XCIkaWRcIjpcIjMxXCIsXCJDb2xvclwiOntcIiRpZFwiOlwiMzJcIixcIkFcIjoyNTUsXCJSXCI6ODIsXCJHXCI6ODIsXCJCXCI6ODJ9fSxcIklzVmlzaWJsZVwiOnRydWUsXCJXaWR0aFwiOjg1OC4wLFwiSGVpZ2h0XCI6MzAuMCxcIkJvcmRlclN0eWxlXCI6e1wiJGlkXCI6XCIzM1wiLFwiTGluZVN0eWxlXCI6e1wiJGlkXCI6XCIzNFwiLFwiTGluZUNvbG9yXCI6e1wiJGlkXCI6XCIzNVwiLFwiQ29sb3JcIjp7XCIkaWRcIjpcIjM2XCIsXCJBXCI6MjU1LFwiUlwiOjI1NSxcIkdcIjowLFwiQlwiOjB9fSxcIkxpbmVXZWlnaHRcIjowLjAsXCJMaW5lVHlwZVwiOjB9LFwiSXNWaXNpYmxlXCI6ZmFsc2V9fX0sXCJFbGFwc2VkVGltZVN0eWxlXCI6e1wiJGlkXCI6XCIzN1wiLFwiRWxhcHNlZFRpbWVCYWNrZ3JvdW5kXCI6e1wiJGlkXCI6XCIzOFwiLFwiQ29sb3JcIjp7XCIkaWRcIjpcIjM5XCIsXCJBXCI6MTkxLFwiUlwiOjIzNCxcIkdcIjoyMixcIkJcIjozMH19LFwiRWxhcHNlZFRpbWVGb3JtYXRcIjoxLFwiSXNWaXNpYmxlXCI6dHJ1ZX0sXCJNYXJnaW5cIjp7XCIkaWRcIjpcIjQwXCIsXCJUb3BcIjowLjAsXCJMZWZ0XCI6MTAuMCxcIlJpZ2h0XCI6MTAuMCxcIkJvdHRvbVwiOjAuMH0sXCJQYWRkaW5nXCI6e1wiJGlkXCI6XCI0MVwiLFwiVG9wXCI6MC4wLFwiTGVmdFwiOjAuMCxcIlJpZ2h0XCI6MC4wLFwiQm90dG9tXCI6MC4wfSxcIkJhY2tncm91bmRcIjp7XCIkaWRcIjpcIjQyXCIsXCJDb2xvclwiOntcIiRpZFwiOlwiNDNcIixcIkFcIjoyNTUsXCJSXCI6NDcsXCJHXCI6NTQsXCJCXCI6MTUzfX0sXCJJc1Zpc2libGVcIjpmYWxzZSxcIldpZHRoXCI6MC4wLFwiSGVpZ2h0XCI6MC4wLFwiQm9yZGVyU3R5bGVcIjpudWxsfSxcIlRhc2tTdHlsZVwiOntcIiRpZFwiOlwiNDRcIixcIlNoYXBlXCI6MCxcIlNoYXBlVGhpY2tuZXNzXCI6MSxcIkR1cmF0aW9uRm9ybWF0XCI6MCxcIlBlcmNlbnRhZ2VDb21wbGV0ZVRleHRTdHlsZVwiOntcIiRpZFwiOlwiNDVcIixcIkZvbnRTZXR0aW5nc1wiOntcIiRpZFwiOlwiNDZcIixcIkZvbnRTaXplXCI6MTAsXCJGb250TmFtZVwiOlwiQ2FsaWJyaVwiLFwiSXNCb2xkXCI6ZmFsc2UsXCJJc0l0YWxpY1wiOmZhbHNlLFwiSXNVbmRlcmxpbmVkXCI6ZmFsc2V9LFwiRm9yZWdyb3VuZFwiOntcIiRpZFwiOlwiNDdcIixcIkNvbG9yXCI6e1wiJGlkXCI6XCI0OFwiLFwiQVwiOjI1NSxcIlJcIjoxOTIsXCJHXCI6ODAsXCJCXCI6Nzd9fSxcIkhvcml6b250YWxBbGlnbm1lbnRcIjowLFwiSXNWaXNpYmxlXCI6ZmFsc2V9LFwiUGVyY2VudGFnZUNvbXBsZXRlSGlnaGxpZ2h0U3R5bGVcIjp7XCIkaWRcIjpcIjQ5XCIsXCJCYWNrZ3JvdW5kXCI6e1wiJGlkXCI6XCI1MFwiLFwiQ29sb3JcIjp7XCIkaWRcIjpcIjUxXCIsXCJBXCI6ODksXCJSXCI6MCxcIkdcIjowLFwiQlwiOjB9fX0sXCJEdXJhdGlvblN0eWxlXCI6e1wiJGlkXCI6XCI1MlwiLFwiRm9udFNldHRpbmdzXCI6e1wiJGlkXCI6XCI1M1wiLFwiRm9udFNpemVcIjoxMCxcIkZvbnROYW1lXCI6XCJDYWxpYnJpXCIsXCJJc0JvbGRcIjpmYWxzZSxcIklzSXRhbGljXCI6ZmFsc2UsXCJJc1VuZGVybGluZWRcIjpmYWxzZX0sXCJGb3JlZ3JvdW5kXCI6e1wiJGlkXCI6XCI1NFwiLFwiQ29sb3JcIjp7XCIkaWRcIjpcIjU1XCIsXCJBXCI6MjU1LFwiUlwiOjIzNyxcIkdcIjoxMjUsXCJCXCI6NDl9fSxcIkhvcml6b250YWxBbGlnbm1lbnRcIjowLFwiSXNWaXNpYmxlXCI6ZmFsc2V9LFwiSG9yaXpvbnRhbENvbm5lY3RvclN0eWxlXCI6e1wiJGlkXCI6XCI1NlwiLFwiTGluZVN0eWxlXCI6e1wiJGlkXCI6XCI1N1wiLFwiTGluZUNvbG9yXCI6e1wiJGlkXCI6XCI1OFwiLFwiQ29sb3JcIjp7XCIkaWRcIjpcIjU5XCIsXCJBXCI6MjU1LFwiUlwiOjIwNCxcIkdcIjoyMDQsXCJCXCI6MjA0fX0sXCJMaW5lV2VpZ2h0XCI6MS4wLFwiTGluZVR5cGVcIjowfSxcIklzVmlzaWJsZVwiOnRydWV9LFwiVmVydGljYWxDb25uZWN0b3JTdHlsZVwiOntcIiRpZFwiOlwiNjBcIixcIkxpbmVTdHlsZVwiOntcIiRpZFwiOlwiNjFcIixcIkxpbmVDb2xvclwiOntcIiRpZFwiOlwiNjJcIixcIkNvbG9yXCI6e1wiJGlkXCI6XCI2M1wiLFwiQVwiOjI1NSxcIlJcIjoyMDQsXCJHXCI6MjA0LFwiQlwiOjIwNH19LFwiTGluZVdlaWdodFwiOjAuMCxcIkxpbmVUeXBlXCI6MH0sXCJJc1Zpc2libGVcIjpmYWxzZX0sXCJNYXJnaW5cIjp7XCIkaWRcIjpcIjY0XCIsXCJUb3BcIjowLjAsXCJMZWZ0XCI6MC4wLFwiUmlnaHRcIjowLjAsXCJCb3R0b21cIjowLjB9LFwiU3RhcnREYXRlUG9zaXRpb25cIjo0LFwiRW5kRGF0ZVBvc2l0aW9uXCI6NCxcIlRpdGxlUG9zaXRpb25cIjoyLFwiRHVyYXRpb25Qb3NpdGlvblwiOjAsXCJQZXJjZW50YWdlQ29tcGxldGVkUG9zaXRpb25cIjowLFwiU3BhY2luZ1wiOjUsXCJJc0JlbG93VGltZWJhbmRcIjp0cnVlLFwiU2hhcGVTdHlsZVwiOntcIiRpZFwiOlwiNjVcIixcIk1hcmdpblwiOntcIiRpZFwiOlwiNjZcIixcIlRvcFwiOjAuMCxcIkxlZnRcIjo0LjAsXCJSaWdodFwiOjQuMCxcIkJvdHRvbVwiOjAuMH0sXCJQYWRkaW5nXCI6e1wiJGlkXCI6XCI2N1wiLFwiVG9wXCI6MC4wLFwiTGVmdFwiOjAuMCxcIlJpZ2h0XCI6MC4wLFwiQm90dG9tXCI6MC4wfSxcIkJhY2tncm91bmRcIjp7XCIkaWRcIjpcIjY4XCIsXCJDb2xvclwiOntcIiRpZFwiOlwiNjlcIixcIkFcIjoyNTUsXCJSXCI6NjgsXCJHXCI6MTE0LFwiQlwiOjE5Nn19LFwiSXNWaXNpYmxlXCI6dHJ1ZSxcIldpZHRoXCI6MC4wLFwiSGVpZ2h0XCI6MTYuMCxcIkJvcmRlclN0eWxlXCI6e1wiJGlkXCI6XCI3MFwiLFwiTGluZVN0eWxlXCI6e1wiJGlkXCI6XCI3MVwiLFwiTGluZUNvbG9yXCI6e1wiJGlkXCI6XCI3MlwiLFwiQ29sb3JcIjp7XCIkaWRcIjpcIjczXCIsXCJBXCI6MjU1LFwiUlwiOjIzNCxcIkdcIjoyMixcIkJcIjozMH19LFwiTGluZVdlaWdodFwiOjIuMCxcIkxpbmVUeXBlXCI6MH0sXCJJc1Zpc2libGVcIjpmYWxzZX19LFwiVGl0bGVTdHlsZVwiOntcIiRpZFwiOlwiNzRcIixcIkZvbnRTZXR0aW5nc1wiOntcIiRpZFwiOlwiNzVcIixcIkZvbnRTaXplXCI6MTEsXCJGb250TmFtZVwiOlwiQ2FsaWJyaVwiLFwiSXNCb2xkXCI6ZmFsc2UsXCJJc0l0YWxpY1wiOmZhbHNlLFwiSXNVbmRlcmxpbmVkXCI6ZmFsc2V9LFwiRm9yZWdyb3VuZFwiOntcIiRpZFwiOlwiNzZcIixcIkNvbG9yXCI6e1wiJGlkXCI6XCI3N1wiLFwiQVwiOjI1NSxcIlJcIjowLFwiR1wiOjAsXCJCXCI6MH19LFwiSG9yaXpvbnRhbEFsaWdubWVudFwiOjEsXCJJc1Zpc2libGVcIjp0cnVlfSxcIkRhdGVTdHlsZVwiOntcIiRpZFwiOlwiNzhcIixcIkZvbnRTZXR0aW5nc1wiOntcIiRpZFwiOlwiNzlcIixcIkZvbnRTaXplXCI6MTAsXCJGb250TmFtZVwiOlwiQ2FsaWJyaVwiLFwiSXNCb2xkXCI6ZmFsc2UsXCJJc0l0YWxpY1wiOmZhbHNlLFwiSXNVbmRlcmxpbmVkXCI6ZmFsc2V9LFwiRm9yZWdyb3VuZFwiOntcIiRpZFwiOlwiODBcIixcIkNvbG9yXCI6e1wiJGlkXCI6XCI4MVwiLFwiQVwiOjI1NSxcIlJcIjo2OCxcIkdcIjo4NCxcIkJcIjoxMDZ9fSxcIkhvcml6b250YWxBbGlnbm1lbnRcIjowLFwiSXNWaXNpYmxlXCI6dHJ1ZX0sXCJEYXRlRm9ybWF0XCI6e1wiJGlkXCI6XCI4M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4M1wiLFwiRm9ybWF0XCI6MCxcIklzVmlzaWJsZVwiOmZhbHNlLFwiTGFzdEtub3duVmlzaWJpbGl0eVN0YXRlXCI6ZmFsc2V9fSxcIk1pbGVzdG9uZVN0eWxlXCI6e1wiJGlkXCI6XCI4NFwiLFwiU2hhcGVcIjowLFwiSXNCZWxvd1RpbWViYW5kXCI6dHJ1ZSxcIlNoYXBlU2l6ZVwiOjEsXCJQYWRkaW5nXCI6e1wiJGlkXCI6XCI4NVwiLFwiVG9wXCI6Ny4wLFwiTGVmdFwiOjMuMCxcIlJpZ2h0XCI6MC4wLFwiQm90dG9tXCI6Mi4wfSxcIlNoYXBlU3R5bGVcIjp7XCIkaWRcIjpcIjg2XCIsXCJNYXJnaW5cIjp7XCIkaWRcIjpcIjg3XCIsXCJUb3BcIjowLjAsXCJMZWZ0XCI6MC4wLFwiUmlnaHRcIjowLjAsXCJCb3R0b21cIjowLjB9LFwiUGFkZGluZ1wiOntcIiRpZFwiOlwiODhcIixcIlRvcFwiOjAuMCxcIkxlZnRcIjowLjAsXCJSaWdodFwiOjAuMCxcIkJvdHRvbVwiOjAuMH0sXCJCYWNrZ3JvdW5kXCI6e1wiJGlkXCI6XCI4OVwiLFwiQ29sb3JcIjp7XCIkaWRcIjpcIjkwXCIsXCJBXCI6MjU1LFwiUlwiOjExMixcIkdcIjoxNzMsXCJCXCI6NzF9fSxcIklzVmlzaWJsZVwiOnRydWUsXCJXaWR0aFwiOjE4LjAsXCJIZWlnaHRcIjoyM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SxcIkZvbnROYW1lXCI6XCJDYWxpYnJpXCIsXCJJc0JvbGRcIjpmYWxzZSxcIklzSXRhbGljXCI6ZmFsc2UsXCJJc1VuZGVybGluZWRcIjpmYWxzZX0sXCJGb3JlZ3JvdW5kXCI6e1wiJGlkXCI6XCI5N1wiLFwiQ29sb3JcIjp7XCIkaWRcIjpcIjk4XCIsXCJBXCI6MjU1LFwiUlwiOjAsXCJHXCI6MCxcIkJcIjowfX0sXCJIb3Jpem9udGFsQWxpZ25tZW50XCI6MSxcIklzVmlzaWJsZVwiOnRydWV9LFwiRGF0ZVN0eWxlXCI6e1wiJGlkXCI6XCI5OVwiLFwiRm9udFNldHRpbmdzXCI6e1wiJGlkXCI6XCIxMDBcIixcIkZvbnRTaXplXCI6MTAsXCJGb250TmFtZVwiOlwiQ2FsaWJyaVwiLFwiSXNCb2xkXCI6ZmFsc2UsXCJJc0l0YWxpY1wiOmZhbHNlLFwiSXNVbmRlcmxpbmVkXCI6ZmFsc2V9LFwiRm9yZWdyb3VuZFwiOntcIiRpZFwiOlwiMTAxXCIsXCJDb2xvclwiOntcIiRpZFwiOlwiMTAyXCIsXCJBXCI6MjU1LFwiUlwiOjY4LFwiR1wiOjg0LFwiQlwiOjEwNn19LFwiSG9yaXpvbnRhbEFsaWdubWVudFwiOjEsXCJJc1Zpc2libGVcIjp0cnVlfSxcIkRhdGVGb3JtYXRcIjp7XCIkaWRcIjpcIjEwM1wiLFwiRm9ybWF0U3RyaW5nXCI6XCJN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MTA0XCIsXCJGb3JtYXRcIjowLFwiSXNWaXNpYmxlXCI6ZmFsc2UsXCJMYXN0S25vd25WaXNpYmlsaXR5U3RhdGVcIjpmYWxzZX19LFwiTW90U3R5bGVcIjp7XCIkaWRcIjpcIjEwNVwiLFwiU2hhcGVcIjowLFwiU2hhcGVTaXplXCI6MSxcIkRldGFpbHNTcGFjaW5nXCI6MS4wLFwiUGFkZGluZ1wiOntcIiRpZFwiOlwiMTA2XCIsXCJUb3BcIjo3LjAsXCJMZWZ0XCI6My4wLFwiUmlnaHRcIjowLjAsXCJCb3R0b21cIjoyLjB9LFwiUG9zaXRpb25PblRhc2tcIjoxLFwiU2hhcGVTdHlsZVwiOntcIiRpZFwiOlwiMTA3XCIsXCJNYXJnaW5cIjp7XCIkaWRcIjpcIjEwOFwiLFwiVG9wXCI6MC4wLFwiTGVmdFwiOjAuMCxcIlJpZ2h0XCI6MC4wLFwiQm90dG9tXCI6MC4wfSxcIlBhZGRpbmdcIjp7XCIkaWRcIjpcIjEwOVwiLFwiVG9wXCI6MC4wLFwiTGVmdFwiOjAuMCxcIlJpZ2h0XCI6MC4wLFwiQm90dG9tXCI6MC4wfSxcIkJhY2tncm91bmRcIjp7XCIkaWRcIjpcIjExMFwiLFwiQ29sb3JcIjp7XCIkaWRcIjpcIjExMVwiLFwiQVwiOjI1NSxcIlJcIjoxMTIsXCJHXCI6MTczLFwiQlwiOjcxfX0sXCJJc1Zpc2libGVcIjp0cnVlLFwiV2lkdGhcIjoxOC4wLFwiSGVpZ2h0XCI6MjA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EsXCJGb250TmFtZVwiOlwiQ2FsaWJyaVwiLFwiSXNCb2xkXCI6ZmFsc2UsXCJJc0l0YWxpY1wiOmZhbHNlLFwiSXNVbmRlcmxpbmVkXCI6ZmFsc2V9LFwiRm9yZWdyb3VuZFwiOntcIiRpZFwiOlwiMTE4XCIsXCJDb2xvclwiOntcIiRpZFwiOlwiMTE5XCIsXCJBXCI6MjU1LFwiUlwiOjAsXCJHXCI6MCxcIkJcIjowfX0sXCJIb3Jpem9udGFsQWxpZ25tZW50XCI6MSxcIklzVmlzaWJsZVwiOnRydWV9LFwiRGF0ZVN0eWxlXCI6e1wiJGlkXCI6XCIxMjBcIixcIkZvbnRTZXR0aW5nc1wiOntcIiRpZFwiOlwiMTIxXCIsXCJGb250U2l6ZVwiOjEwLFwiRm9udE5hbWVcIjpcIkNhbGlicmlcIixcIklzQm9sZFwiOmZhbHNlLFwiSXNJdGFsaWNcIjpmYWxzZSxcIklzVW5kZXJsaW5lZFwiOmZhbHNlfSxcIkZvcmVncm91bmRcIjp7XCIkaWRcIjpcIjEyMlwiLFwiQ29sb3JcIjp7XCIkaWRcIjpcIjEyM1wiLFwiQVwiOjI1NSxcIlJcIjo2OCxcIkdcIjo4NCxcIkJcIjoxMDZ9fSxcIkhvcml6b250YWxBbGlnbm1lbnRcIjoxLFwiSXNWaXNpYmxlXCI6dHJ1ZX0sXCJEYXRlRm9ybWF0XCI6e1wiJGlkXCI6XCIxMjRcIixcIkZvcm1hdFN0cmluZ1wiOlwiTU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IzNTkzMGZmMy0yMWZkLTRlMTYtOGM0Ny0xNzQ3NzFmYmIzOTdcIixcIk5hbWVcIjpcIlN3aW1sYW5lIFN0eWxlIDFcIixcIkhlYWRlclN0eWxlXCI6e1wiJGlkXCI6XCIxMjdcIixcIlRleHRTdHlsZVwiOntcIiRpZFwiOlwiMTI4XCIsXCJGb250U2V0dGluZ3NcIjp7XCIkaWRcIjpcIjEyOVwiLFwiRm9udFNpemVcIjoxMixcIkZvbnROYW1lXCI6XCJDYWxpYnJpXCIsXCJJc0JvbGRcIjp0cnVlLFwiSXNJdGFsaWNcIjpmYWxzZSxcIklzVW5kZXJsaW5lZFwiOmZhbHNlfSxcIkZvcmVncm91bmRcIjp7XCIkaWRcIjpcIjEzMFwiLFwiQ29sb3JcIjp7XCIkaWRcIjpcIjEzMVwiLFwiQVwiOjI1NSxcIlJcIjoyNTUsXCJHXCI6MjU1LFwiQlwiOjI1NX19LFwiSG9yaXpvbnRhbEFsaWdubWVudFwiOjAsXCJJc1Zpc2libGVcIjpmYWxzZX0sXCJSZWN0YW5nbGVTdHlsZVwiOntcIiRpZFwiOlwiMTMyXCIsXCJNYXJnaW5cIjp7XCIkaWRcIjpcIjEzM1wiLFwiVG9wXCI6MC4wLFwiTGVmdFwiOjAuMCxcIlJpZ2h0XCI6MC4wLFwiQm90dG9tXCI6MC4wfSxcIlBhZGRpbmdcIjp7XCIkaWRcIjpcIjEzNFwiLFwiVG9wXCI6MC4wLFwiTGVmdFwiOjAuMCxcIlJpZ2h0XCI6MC4wLFwiQm90dG9tXCI6MC4wfSxcIkJhY2tncm91bmRcIjp7XCIkaWRcIjpcIjEzNVwiLFwiQ29sb3JcIjp7XCIkaWRcIjpcIjEzNlwiLFwiQVwiOjI1NSxcIlJcIjo2OCxcIkdcIjoxMTQsXCJCXCI6MTk2fX0sXCJJc1Zpc2libGVcIjp0cnVlLFwiV2lkdGhcIjowLjAsXCJIZWlnaHRcIjowLjAsXCJCb3JkZXJTdHlsZVwiOntcIiRpZFwiOlwiMTM3XCIsXCJMaW5lU3R5bGVcIjp7XCIkaWRcIjpcIjEzOFwiLFwiTGluZUNvbG9yXCI6e1wiJGlkXCI6XCIxMzlcIixcIkNvbG9yXCI6e1wiJGlkXCI6XCIxNDBcIixcIkFcIjoyNTUsXCJSXCI6MjU1LFwiR1wiOjAsXCJCXCI6MH19LFwiTGluZVdlaWdodFwiOjAuMCxcIkxpbmVUeXBlXCI6MH0sXCJJc1Zpc2libGVcIjpmYWxzZX19fSxcIkJhY2tncm91bmRTdHlsZVwiOntcIiRpZFwiOlwiMTQxXCIsXCJNYXJnaW5cIjp7XCIkaWRcIjpcIjE0MlwiLFwiVG9wXCI6MC4wLFwiTGVmdFwiOjAuMCxcIlJpZ2h0XCI6MC4wLFwiQm90dG9tXCI6MC4wfSxcIlBhZGRpbmdcIjp7XCIkaWRcIjpcIjE0M1wiLFwiVG9wXCI6MC4wLFwiTGVmdFwiOjAuMCxcIlJpZ2h0XCI6MC4wLFwiQm90dG9tXCI6MC4wfSxcIkJhY2tncm91bmRcIjp7XCIkaWRcIjpcIjE0NFwiLFwiQ29sb3JcIjp7XCIkaWRcIjpcIjE0NVwiLFwiQVwiOjUxLFwiUlwiOjE2NSxcIkdcIjoxNjUsXCJCXCI6MTY1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EsXCJGb250TmFtZVwiOlwiQ2FsaWJyaVwiLFwiSXNCb2xkXCI6ZmFsc2UsXCJJc0l0YWxpY1wiOmZhbHNlLFwiSXNVbmRlcmxpbmVkXCI6ZmFsc2V9LFwiRm9yZWdyb3VuZFwiOntcIiRpZFwiOlwiMTU0XCIsXCJDb2xvclwiOntcIiRpZFwiOlwiMTU1XCIsXCJBXCI6MjU1LFwiUlwiOjAsXCJHXCI6MCxcIkJcIjowfX0sXCJIb3Jpem9udGFsQWxpZ25tZW50XCI6MCxcIklzVmlzaWJsZVwiOnRydWV9LFwiUmVjdGFuZ2xlU3R5bGVcIjp7XCIkaWRcIjpcIjE1NlwiLFwiTWFyZ2luXCI6e1wiJGlkXCI6XCIxNTdcIixcIlRvcFwiOjAuMCxcIkxlZnRcIjowLjAsXCJSaWdodFwiOjAuMCxcIkJvdHRvbVwiOjAuMH0sXCJQYWRkaW5nXCI6e1wiJGlkXCI6XCIxNThcIixcIlRvcFwiOjAuMCxcIkxlZnRcIjowLjAsXCJSaWdodFwiOjAuMCxcIkJvdHRvbVwiOjAuMH0sXCJCYWNrZ3JvdW5kXCI6e1wiJGlkXCI6XCIxNTlcIixcIkNvbG9yXCI6e1wiJGlkXCI6XCIxNjBcIixcIkFcIjo2MyxcIlJcIjo2OCxcIkdcIjoxMTQsXCJCXCI6MTk2fX0sXCJJc1Zpc2libGVcIjp0cnVlLFwiV2lkdGhcIjowLjAsXCJIZWlnaHRcIjowLjAsXCJCb3JkZXJTdHlsZVwiOntcIiRpZFwiOlwiMTYxXCIsXCJMaW5lU3R5bGVcIjp7XCIkaWRcIjpcIjE2MlwiLFwiTGluZUNvbG9yXCI6e1wiJGlkXCI6XCIxNjNcIixcIkNvbG9yXCI6e1wiJGlkXCI6XCIxNjRcIixcIkFcIjoyNTUsXCJSXCI6MjU1LFwiR1wiOjAsXCJCXCI6MH19LFwiTGluZVdlaWdodFwiOjAuMCxcIkxpbmVUeXBlXCI6MH0sXCJJc1Zpc2libGVcIjpmYWxzZX19fSxcIkJhY2tncm91bmRTdHlsZVwiOntcIiRpZFwiOlwiMTY1XCIsXCJNYXJnaW5cIjp7XCIkaWRcIjpcIjE2NlwiLFwiVG9wXCI6MC4wLFwiTGVmdFwiOjAuMCxcIlJpZ2h0XCI6MC4wLFwiQm90dG9tXCI6MC4wfSxcIlBhZGRpbmdcIjp7XCIkaWRcIjpcIjE2N1wiLFwiVG9wXCI6MC4wLFwiTGVmdFwiOjAuMCxcIlJpZ2h0XCI6MC4wLFwiQm90dG9tXCI6MC4wfSxcIkJhY2tncm91bmRcIjp7XCIkaWRcIjpcIjE2OFwiLFwiQ29sb3JcIjp7XCIkaWRcIjpcIjE2OVwiLFwiQVwiOjUxLFwiUlwiOjE2NSxcIkdcIjoxNjUsXCJCXCI6MTY1fX0sXCJJc1Zpc2libGVcIjp0cnVlLFwiV2lkdGhcIjowLjAsXCJIZWlnaHRcIjowLjAsXCJCb3JkZXJTdHlsZVwiOntcIiRpZFwiOlwiMTcwXCIsXCJMaW5lU3R5bGVcIjp7XCIkaWRcIjpcIjE3MVwiLFwiTGluZUNvbG9yXCI6e1wiJGlkXCI6XCIxNzJcIixcIkNvbG9yXCI6e1wiJGlkXCI6XCIxNzNcIixcIkFcIjoyNTUsXCJSXCI6MjM0LFwiR1wiOjIyLFwiQlwiOjMwfX0sXCJMaW5lV2VpZ2h0XCI6MC4wLFwiTGluZVR5cGVcIjowfSxcIklzVmlzaWJsZVwiOmZhbHNlfX19LFwiRGVmYXVsdFN3aW1sYW5lTWlsZXN0b25lU3R5bGVcIjp7XCIkaWRcIjpcIjE3NFwiLFwiVGl0bGVQb3NpdGlvblwiOjIsXCJEYXRlUG9zaXRpb25cIjowLFwiU2hhcGVUeXBlXCI6MSxcIlNoYXBlU2l6ZVwiOjEsXCJTcGFjaW5nXCI6NSxcIlNoYXBlU3R5bGVcIjp7XCIkaWRcIjpcIjE3NVwiLFwiTWFyZ2luXCI6e1wiJGlkXCI6XCIxNzZcIixcIlRvcFwiOjAuMCxcIkxlZnRcIjowLjAsXCJSaWdodFwiOjAuMCxcIkJvdHRvbVwiOjAuMH0sXCJQYWRkaW5nXCI6e1wiJGlkXCI6XCIxNzdcIixcIlRvcFwiOjAuMCxcIkxlZnRcIjowLjAsXCJSaWdodFwiOjAuMCxcIkJvdHRvbVwiOjAuMH0sXCJCYWNrZ3JvdW5kXCI6e1wiJGlkXCI6XCIxNzhcIixcIkNvbG9yXCI6e1wiJGlkXCI6XCIxNzlcIixcIkFcIjoyNTUsXCJSXCI6NjgsXCJHXCI6MTE0LFwiQlwiOjE5Nn19LFwiSXNWaXNpYmxlXCI6dHJ1ZSxcIldpZHRoXCI6MTguMCxcIkhlaWdodFwiOjIwLjAsXCJCb3JkZXJTdHlsZVwiOntcIiRpZFwiOlwiMTgwXCIsXCJMaW5lU3R5bGVcIjp7XCIkaWRcIjpcIjE4MVwiLFwiTGluZUNvbG9yXCI6e1wiJGlkXCI6XCIxODJcIixcIkNvbG9yXCI6e1wiJGlkXCI6XCIxODNcIixcIkFcIjoyNTUsXCJSXCI6MjM0LFwiR1wiOjIyLFwiQlwiOjMwfX0sXCJMaW5lV2VpZ2h0XCI6Mi4wLFwiTGluZVR5cGVcIjowfSxcIklzVmlzaWJsZVwiOmZhbHNlfX0sXCJUaXRsZVN0eWxlXCI6e1wiJGlkXCI6XCIxODRcIixcIkZvbnRTZXR0aW5nc1wiOntcIiRpZFwiOlwiMTg1XCIsXCJGb250U2l6ZVwiOjExLFwiRm9udE5hbWVcIjpcIkNhbGlicmlcIixcIklzQm9sZFwiOmZhbHNlLFwiSXNJdGFsaWNcIjpmYWxzZSxcIklzVW5kZXJsaW5lZFwiOmZhbHNlfSxcIkZvcmVncm91bmRcIjp7XCIkaWRcIjpcIjE4NlwiLFwiQ29sb3JcIjp7XCIkaWRcIjpcIjE4N1wiLFwiQVwiOjI1NSxcIlJcIjowLFwiR1wiOjAsXCJCXCI6MH19LFwiSG9yaXpvbnRhbEFsaWdubWVudFwiOjEsXCJJc1Zpc2libGVcIjp0cnVlfSxcIkRhdGVTdHlsZVwiOntcIiRpZFwiOlwiMTg4XCIsXCJGb250U2V0dGluZ3NcIjp7XCIkaWRcIjpcIjE4OVwiLFwiRm9udFNpemVcIjoxMCxcIkZvbnROYW1lXCI6XCJDYWxpYnJpXCIsXCJJc0JvbGRcIjpmYWxzZSxcIklzSXRhbGljXCI6ZmFsc2UsXCJJc1VuZGVybGluZWRcIjpmYWxzZX0sXCJGb3JlZ3JvdW5kXCI6e1wiJGlkXCI6XCIxOTBcIixcIkNvbG9yXCI6e1wiJGlkXCI6XCIxOTFcIixcIkFcIjoyNTUsXCJSXCI6NjgsXCJHXCI6ODQsXCJCXCI6MTA2fX0sXCJIb3Jpem9udGFsQWxpZ25tZW50XCI6MCxcIklzVmlzaWJsZVwiOnRydWV9LFwiRGF0ZUZvcm1hdFwiOntcIiRpZFwiOlwiMTkyXCIsXCJGb3JtYXRTdHJpbmdcIjpcIk1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OTNcIixcIkZvcm1hdFwiOjAsXCJJc1Zpc2libGVcIjpmYWxzZSxcIkxhc3RLbm93blZpc2liaWxpdHlTdGF0ZVwiOmZhbHNlfX0sXCJEZWZhdWx0U3dpbWxhbmVUYXNrU3R5bGVcIjp7XCIkaWRcIjpcIjE5NFwiLFwiU2hhcGVcIjozLFwiU2hhcGVUaGlja25lc3NcIjowLFwiRHVyYXRpb25Gb3JtYXRcIjowLFwiUGVyY2VudGFnZUNvbXBsZXRlVGV4dFN0eWxlXCI6e1wiJGlkXCI6XCIxOTVcIixcIkZvbnRTZXR0aW5nc1wiOntcIiRpZFwiOlwiMTk2XCIsXCJGb250U2l6ZVwiOjEwLFwiRm9udE5hbWVcIjpcIkNhbGlicmlcIixcIklzQm9sZFwiOmZhbHNlLFwiSXNJdGFsaWNcIjpmYWxzZSxcIklzVW5kZXJsaW5lZFwiOmZhbHNlfSxcIkZvcmVncm91bmRcIjp7XCIkaWRcIjpcIjE5N1wiLFwiQ29sb3JcIjp7XCIkaWRcIjpcIjE5OFwiLFwiQVwiOjI1NSxcIlJcIjoxOTIsXCJHXCI6ODAsXCJCXCI6Nzd9fSxcIkhvcml6b250YWxBbGlnbm1lbnRcIjowLFwiSXNWaXNpYmxlXCI6ZmFsc2V9LFwiUGVyY2VudGFnZUNvbXBsZXRlSGlnaGxpZ2h0U3R5bGVcIjp7XCIkaWRcIjpcIjE5OVwiLFwiQmFja2dyb3VuZFwiOntcIiRpZFwiOlwiMjAwXCIsXCJDb2xvclwiOntcIiRpZFwiOlwiMjAxXCIsXCJBXCI6ODksXCJSXCI6MCxcIkdcIjowLFwiQlwiOjB9fX0sXCJEdXJhdGlvblN0eWxlXCI6e1wiJGlkXCI6XCIyMDJcIixcIkZvbnRTZXR0aW5nc1wiOntcIiRpZFwiOlwiMjAzXCIsXCJGb250U2l6ZVwiOjEwLFwiRm9udE5hbWVcIjpcIkNhbGlicmlcIixcIklzQm9sZFwiOmZhbHNlLFwiSXNJdGFsaWNcIjpmYWxzZSxcIklzVW5kZXJsaW5lZFwiOmZhbHNlfSxcIkZvcmVncm91bmRcIjp7XCIkaWRcIjpcIjIwNFwiLFwiQ29sb3JcIjp7XCIkaWRcIjpcIjIwNVwiLFwiQVwiOjI1NSxcIlJcIjoyMzcsXCJHXCI6MTI1LFwiQlwiOjQ5fX0sXCJIb3Jpem9udGFsQWxpZ25tZW50XCI6MCxcIklzVmlzaWJsZVwiOmZhbHNlfSxcIk1hcmdpblwiOntcIiRpZFwiOlwiMjA2XCIsXCJUb3BcIjowLjAsXCJMZWZ0XCI6MC4wLFwiUmlnaHRcIjowLjAsXCJCb3R0b21cIjowLjB9LFwiU3RhcnREYXRlUG9zaXRpb25cIjowLFwiRW5kRGF0ZVBvc2l0aW9uXCI6MCxcIlRpdGxlUG9zaXRpb25cIjoyLFwiRHVyYXRpb25Qb3NpdGlvblwiOjAsXCJQZXJjZW50YWdlQ29tcGxldGVkUG9zaXRpb25cIjowLFwiU3BhY2luZ1wiOjUsXCJTaGFwZVN0eWxlXCI6e1wiJGlkXCI6XCIyMDdcIixcIk1hcmdpblwiOntcIiRpZFwiOlwiMjA4XCIsXCJUb3BcIjowLjAsXCJMZWZ0XCI6NC4wLFwiUmlnaHRcIjo0LjAsXCJCb3R0b21cIjowLjB9LFwiUGFkZGluZ1wiOntcIiRpZFwiOlwiMjA5XCIsXCJUb3BcIjowLjAsXCJMZWZ0XCI6MC4wLFwiUmlnaHRcIjowLjAsXCJCb3R0b21cIjowLjB9LFwiQmFja2dyb3VuZFwiOntcIiRpZFwiOlwiMjEwXCIsXCJDb2xvclwiOntcIiRpZFwiOlwiMjExXCIsXCJBXCI6MjU1LFwiUlwiOjY4LFwiR1wiOjExNCxcIkJcIjoxOTZ9fSxcIklzVmlzaWJsZVwiOnRydWUsXCJXaWR0aFwiOjAuMCxcIkhlaWdodFwiOjEzLjQyNjY2NjY2NjY2NjY3NyxcIkJvcmRlclN0eWxlXCI6e1wiJGlkXCI6XCIyMTJcIixcIkxpbmVTdHlsZVwiOntcIiRpZFwiOlwiMjEzXCIsXCJMaW5lQ29sb3JcIjp7XCIkaWRcIjpcIjIxNFwiLFwiQ29sb3JcIjp7XCIkaWRcIjpcIjIxNVwiLFwiQVwiOjI1NSxcIlJcIjoyMzQsXCJHXCI6MjIsXCJCXCI6MzB9fSxcIkxpbmVXZWlnaHRcIjoyLjAsXCJMaW5lVHlwZVwiOjB9LFwiSXNWaXNpYmxlXCI6ZmFsc2V9fSxcIlRpdGxlU3R5bGVcIjp7XCIkaWRcIjpcIjIxNlwiLFwiRm9udFNldHRpbmdzXCI6e1wiJGlkXCI6XCIyMTdcIixcIkZvbnRTaXplXCI6MTEsXCJGb250TmFtZVwiOlwiQ2FsaWJyaVwiLFwiSXNCb2xkXCI6ZmFsc2UsXCJJc0l0YWxpY1wiOmZhbHNlLFwiSXNVbmRlcmxpbmVkXCI6ZmFsc2V9LFwiRm9yZWdyb3VuZFwiOntcIiRpZFwiOlwiMjE4XCIsXCJDb2xvclwiOntcIiRpZFwiOlwiMjE5XCIsXCJBXCI6MjU1LFwiUlwiOjI1NSxcIkdcIjoyNTUsXCJCXCI6MjU1fX0sXCJIb3Jpem9udGFsQWxpZ25tZW50XCI6MSxcIklzVmlzaWJsZVwiOnRydWV9LFwiRGF0ZVN0eWxlXCI6e1wiJGlkXCI6XCIyMjBcIixcIkZvbnRTZXR0aW5nc1wiOntcIiRpZFwiOlwiMjIxXCIsXCJGb250U2l6ZVwiOjEwLFwiRm9udE5hbWVcIjpcIkNhbGlicmlcIixcIklzQm9sZFwiOmZhbHNlLFwiSXNJdGFsaWNcIjpmYWxzZSxcIklzVW5kZXJsaW5lZFwiOmZhbHNlfSxcIkZvcmVncm91bmRcIjp7XCIkaWRcIjpcIjIyMlwiLFwiQ29sb3JcIjp7XCIkaWRcIjpcIjIyM1wiLFwiQVwiOjI1NSxcIlJcIjo2OCxcIkdcIjo4NCxcIkJcIjoxMDZ9fSxcIkhvcml6b250YWxBbGlnbm1lbnRcIjowLFwiSXNWaXNpYmxlXCI6ZmFsc2V9LFwiRGF0ZUZvcm1hdFwiOntcIiRpZFwiOlwiMj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yNVwiLFwiRm9ybWF0XCI6MCxcIklzVmlzaWJsZVwiOmZhbHNlLFwiTGFzdEtub3duVmlzaWJpbGl0eVN0YXRlXCI6ZmFsc2V9fSxcIkRlZmF1bHRTd2ltbGFuZU1vdFN0eWxlXCI6e1wiJGlkXCI6XCIyMjZcIixcIlNoYXBlXCI6MSxcIlNoYXBlU2l6ZVwiOjEsXCJEZXRhaWxzU3BhY2luZ1wiOjEuMCxcIlBhZGRpbmdcIjp7XCIkaWRcIjpcIjIyN1wiLFwiVG9wXCI6Ny4wLFwiTGVmdFwiOjMuMCxcIlJpZ2h0XCI6MC4wLFwiQm90dG9tXCI6Mi4wfSxcIlBvc2l0aW9uT25UYXNrXCI6MSxcIlNoYXBlU3R5bGVcIjp7XCIkaWRcIjpcIjIyOFwiLFwiTWFyZ2luXCI6e1wiJGlkXCI6XCIyMjlcIixcIlRvcFwiOjAuMCxcIkxlZnRcIjowLjAsXCJSaWdodFwiOjAuMCxcIkJvdHRvbVwiOjAuMH0sXCJQYWRkaW5nXCI6e1wiJGlkXCI6XCIyMzBcIixcIlRvcFwiOjAuMCxcIkxlZnRcIjowLjAsXCJSaWdodFwiOjAuMCxcIkJvdHRvbVwiOjAuMH0sXCJCYWNrZ3JvdW5kXCI6e1wiJGlkXCI6XCIyMzFcIixcIkNvbG9yXCI6e1wiJGlkXCI6XCIyMzJcIixcIkFcIjoyNTUsXCJSXCI6NjgsXCJHXCI6MTE0LFwiQlwiOjE5Nn19LFwiSXNWaXNpYmxlXCI6dHJ1ZSxcIldpZHRoXCI6MTguMCxcIkhlaWdodFwiOjIwLjAsXCJCb3JkZXJTdHlsZVwiOntcIiRpZFwiOlwiMjMzXCIsXCJMaW5lU3R5bGVcIjp7XCIkaWRcIjpcIjIzNFwiLFwiTGluZUNvbG9yXCI6e1wiJGlkXCI6XCIyMzVcIixcIkNvbG9yXCI6e1wiJGlkXCI6XCIyMzZcIixcIkFcIjoyNTUsXCJSXCI6MjM0LFwiR1wiOjIyLFwiQlwiOjMwfX0sXCJMaW5lV2VpZ2h0XCI6MC4wLFwiTGluZVR5cGVcIjowfSxcIklzVmlzaWJsZVwiOmZhbHNlfX0sXCJUaXRsZVN0eWxlXCI6e1wiJGlkXCI6XCIyMzdcIixcIkZvbnRTZXR0aW5nc1wiOntcIiRpZFwiOlwiMjM4XCIsXCJGb250U2l6ZVwiOjExLFwiRm9udE5hbWVcIjpcIkNhbGlicmlcIixcIklzQm9sZFwiOmZhbHNlLFwiSXNJdGFsaWNcIjpmYWxzZSxcIklzVW5kZXJsaW5lZFwiOmZhbHNlfSxcIkZvcmVncm91bmRcIjp7XCIkaWRcIjpcIjIzOVwiLFwiQ29sb3JcIjp7XCIkaWRcIjpcIjI0MFwiLFwiQVwiOjI1NSxcIlJcIjowLFwiR1wiOjAsXCJCXCI6MH19LFwiSG9yaXpvbnRhbEFsaWdubWVudFwiOjEsXCJJc1Zpc2libGVcIjp0cnVlfSxcIkRhdGVTdHlsZVwiOntcIiRpZFwiOlwiMjQxXCIsXCJGb250U2V0dGluZ3NcIjp7XCIkaWRcIjpcIjI0MlwiLFwiRm9udFNpemVcIjoxMCxcIkZvbnROYW1lXCI6XCJDYWxpYnJpXCIsXCJJc0JvbGRcIjpmYWxzZSxcIklzSXRhbGljXCI6ZmFsc2UsXCJJc1VuZGVybGluZWRcIjpmYWxzZX0sXCJGb3JlZ3JvdW5kXCI6e1wiJGlkXCI6XCIyNDNcIixcIkNvbG9yXCI6e1wiJGlkXCI6XCIyNDRcIixcIkFcIjoyNTUsXCJSXCI6NjgsXCJHXCI6ODQsXCJCXCI6MTA2fX0sXCJIb3Jpem9udGFsQWxpZ25tZW50XCI6MCxcIklzVmlzaWJsZVwiOnRydWV9LFwiRGF0ZUZvcm1hdFwiOntcIiRpZFwiOlwiMjQ1XCIsXCJGb3JtYXRTdHJpbmdcIjpcIk1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yNDZcIixcIkZvcm1hdFwiOjAsXCJJc1Zpc2libGVcIjpmYWxzZSxcIkxhc3RLbm93blZpc2liaWxpdHlTdGF0ZVwiOmZhbHNlfX19LFwiX2FkZGl0aW9uYWxTd2ltbGFuZVYyU3R5bGVzXCI6W3tcIiRpZFwiOlwiMjQ3XCIsXCJTdHlsZUlkXCI6XCI3Y2I4Yzc2Ny1jZjZhLTQ4N2QtOTIyZi0wMzkzMWU5M2ViOThcIixcIk5hbWVcIjpcIlN3aW1sYW5lIFN0eWxlIDJcIixcIkhlYWRlclN0eWxlXCI6e1wiJGlkXCI6XCIyNDhcIixcIlRleHRTdHlsZVwiOntcIiRpZFwiOlwiMjQ5XCIsXCJGb250U2V0dGluZ3NcIjp7XCIkaWRcIjpcIjI1MFwiLFwiRm9udFNpemVcIjoxMixcIkZvbnROYW1lXCI6XCJDYWxpYnJpXCIsXCJJc0JvbGRcIjp0cnVlLFwiSXNJdGFsaWNcIjpmYWxzZSxcIklzVW5kZXJsaW5lZFwiOmZhbHNlfSxcIkZvcmVncm91bmRcIjp7XCIkaWRcIjpcIjI1MVwiLFwiQ29sb3JcIjp7XCIkaWRcIjpcIjI1MlwiLFwiQVwiOjI1NSxcIlJcIjoyNTUsXCJHXCI6MjU1LFwiQlwiOjI1NX19LFwiSG9yaXpvbnRhbEFsaWdubWVudFwiOjAsXCJJc1Zpc2libGVcIjpmYWxzZX0sXCJSZWN0YW5nbGVTdHlsZVwiOntcIiRpZFwiOlwiMjUzXCIsXCJNYXJnaW5cIjp7XCIkaWRcIjpcIjI1NFwiLFwiVG9wXCI6MC4wLFwiTGVmdFwiOjAuMCxcIlJpZ2h0XCI6MC4wLFwiQm90dG9tXCI6MC4wfSxcIlBhZGRpbmdcIjp7XCIkaWRcIjpcIjI1NVwiLFwiVG9wXCI6MC4wLFwiTGVmdFwiOjAuMCxcIlJpZ2h0XCI6MC4wLFwiQm90dG9tXCI6MC4wfSxcIkJhY2tncm91bmRcIjp7XCIkaWRcIjpcIjI1NlwiLFwiQ29sb3JcIjp7XCIkaWRcIjpcIjI1N1wiLFwiQVwiOjI1NSxcIlJcIjoyMzcsXCJHXCI6MTI1LFwiQlwiOjQ5fX0sXCJJc1Zpc2libGVcIjpmYWxzZSxcIldpZHRoXCI6MC4wLFwiSGVpZ2h0XCI6MC4wLFwiQm9yZGVyU3R5bGVcIjp7XCIkaWRcIjpcIjI1OFwiLFwiTGluZVN0eWxlXCI6e1wiJGlkXCI6XCIyNTlcIixcIkxpbmVDb2xvclwiOntcIiRpZFwiOlwiMjYwXCIsXCJDb2xvclwiOntcIiRpZFwiOlwiMjYxXCIsXCJBXCI6MjU1LFwiUlwiOjI1NSxcIkdcIjowLFwiQlwiOjB9fSxcIkxpbmVXZWlnaHRcIjowLjAsXCJMaW5lVHlwZVwiOjB9LFwiSXNWaXNpYmxlXCI6ZmFsc2V9fX0sXCJCYWNrZ3JvdW5kU3R5bGVcIjp7XCIkaWRcIjpcIjI2MlwiLFwiTWFyZ2luXCI6e1wiJGlkXCI6XCIyNjNcIixcIlRvcFwiOjAuMCxcIkxlZnRcIjowLjAsXCJSaWdodFwiOjAuMCxcIkJvdHRvbVwiOjAuMH0sXCJQYWRkaW5nXCI6e1wiJGlkXCI6XCIyNjRcIixcIlRvcFwiOjAuMCxcIkxlZnRcIjowLjAsXCJSaWdodFwiOjAuMCxcIkJvdHRvbVwiOjAuMH0sXCJCYWNrZ3JvdW5kXCI6e1wiJGlkXCI6XCIyNjVcIixcIkNvbG9yXCI6e1wiJGlkXCI6XCIyNjZcIixcIkFcIjo1MSxcIlJcIjoxNjUsXCJHXCI6MTY1LFwiQlwiOjE2NX19LFwiSXNWaXNpYmxlXCI6dHJ1ZSxcIldpZHRoXCI6MC4wLFwiSGVpZ2h0XCI6MC4wLFwiQm9yZGVyU3R5bGVcIjp7XCIkaWRcIjpcIjI2N1wiLFwiTGluZVN0eWxlXCI6e1wiJGlkXCI6XCIyNjhcIixcIkxpbmVDb2xvclwiOntcIiRpZFwiOlwiMjY5XCIsXCJDb2xvclwiOntcIiRpZFwiOlwiMjcwXCIsXCJBXCI6MjU1LFwiUlwiOjIzNCxcIkdcIjoyMixcIkJcIjozMH19LFwiTGluZVdlaWdodFwiOjAuMCxcIkxpbmVUeXBlXCI6MH0sXCJJc1Zpc2libGVcIjpmYWxzZX19LFwiSXNBYm92ZVRpbWViYW5kXCI6ZmFsc2UsXCJTcGFjaW5nXCI6NSxcIkRlZmF1bHRTd2ltbGFuZUFjdGl2aXR5U3R5bGVcIjp7XCIkaWRcIjpcIjI3MVwiLFwiSGVhZGVyU3R5bGVcIjp7XCIkaWRcIjpcIjI3MlwiLFwiVGV4dFN0eWxlXCI6e1wiJGlkXCI6XCIyNzNcIixcIkZvbnRTZXR0aW5nc1wiOntcIiRpZFwiOlwiMjc0XCIsXCJGb250U2l6ZVwiOjExLFwiRm9udE5hbWVcIjpcIkNhbGlicmlcIixcIklzQm9sZFwiOmZhbHNlLFwiSXNJdGFsaWNcIjpmYWxzZSxcIklzVW5kZXJsaW5lZFwiOmZhbHNlfSxcIkZvcmVncm91bmRcIjp7XCIkaWRcIjpcIjI3NVwiLFwiQ29sb3JcIjp7XCIkaWRcIjpcIjI3NlwiLFwiQVwiOjI1NSxcIlJcIjowLFwiR1wiOjAsXCJCXCI6MH19LFwiSG9yaXpvbnRhbEFsaWdubWVudFwiOjAsXCJJc1Zpc2libGVcIjp0cnVlfSxcIlJlY3RhbmdsZVN0eWxlXCI6e1wiJGlkXCI6XCIyNzdcIixcIk1hcmdpblwiOntcIiRpZFwiOlwiMjc4XCIsXCJUb3BcIjowLjAsXCJMZWZ0XCI6MC4wLFwiUmlnaHRcIjowLjAsXCJCb3R0b21cIjowLjB9LFwiUGFkZGluZ1wiOntcIiRpZFwiOlwiMjc5XCIsXCJUb3BcIjowLjAsXCJMZWZ0XCI6MC4wLFwiUmlnaHRcIjowLjAsXCJCb3R0b21cIjowLjB9LFwiQmFja2dyb3VuZFwiOntcIiRpZFwiOlwiMjgwXCIsXCJDb2xvclwiOntcIiRpZFwiOlwiMjgxXCIsXCJBXCI6NjMsXCJSXCI6MTY2LFwiR1wiOjE2NixcIkJcIjoxNjZ9fSxcIklzVmlzaWJsZVwiOnRydWUsXCJXaWR0aFwiOjAuMCxcIkhlaWdodFwiOjAuMCxcIkJvcmRlclN0eWxlXCI6e1wiJGlkXCI6XCIyODJcIixcIkxpbmVTdHlsZVwiOntcIiRpZFwiOlwiMjgzXCIsXCJMaW5lQ29sb3JcIjp7XCIkaWRcIjpcIjI4NFwiLFwiQ29sb3JcIjp7XCIkaWRcIjpcIjI4NVwiLFwiQVwiOjI1NSxcIlJcIjoyNTUsXCJHXCI6MCxcIkJcIjowfX0sXCJMaW5lV2VpZ2h0XCI6MC4wLFwiTGluZVR5cGVcIjowfSxcIklzVmlzaWJsZVwiOmZhbHNlfX19LFwiQmFja2dyb3VuZFN0eWxlXCI6e1wiJGlkXCI6XCIyODZcIixcIk1hcmdpblwiOntcIiRpZFwiOlwiMjg3XCIsXCJUb3BcIjowLjAsXCJMZWZ0XCI6MC4wLFwiUmlnaHRcIjowLjAsXCJCb3R0b21cIjowLjB9LFwiUGFkZGluZ1wiOntcIiRpZFwiOlwiMjg4XCIsXCJUb3BcIjowLjAsXCJMZWZ0XCI6MC4wLFwiUmlnaHRcIjowLjAsXCJCb3R0b21cIjowLjB9LFwiQmFja2dyb3VuZFwiOntcIiRpZFwiOlwiMjg5XCIsXCJDb2xvclwiOntcIiRpZFwiOlwiMjkwXCIsXCJBXCI6NTEsXCJSXCI6MTY1LFwiR1wiOjE2NSxcIkJcIjoxNjV9fSxcIklzVmlzaWJsZVwiOnRydWUsXCJXaWR0aFwiOjAuMCxcIkhlaWdodFwiOjAuMCxcIkJvcmRlclN0eWxlXCI6e1wiJGlkXCI6XCIyOTFcIixcIkxpbmVTdHlsZVwiOntcIiRpZFwiOlwiMjkyXCIsXCJMaW5lQ29sb3JcIjp7XCIkaWRcIjpcIjI5M1wiLFwiQ29sb3JcIjp7XCIkaWRcIjpcIjI5NFwiLFwiQVwiOjI1NSxcIlJcIjoyMzQsXCJHXCI6MjIsXCJCXCI6MzB9fSxcIkxpbmVXZWlnaHRcIjowLjAsXCJMaW5lVHlwZVwiOjB9LFwiSXNWaXNpYmxlXCI6ZmFsc2V9fX0sXCJEZWZhdWx0U3dpbWxhbmVNaWxlc3RvbmVTdHlsZVwiOntcIiRpZFwiOlwiMjk1XCIsXCJUaXRsZVBvc2l0aW9uXCI6MCxcIkRhdGVQb3NpdGlvblwiOjAsXCJTaGFwZVR5cGVcIjoxLFwiU2hhcGVTaXplXCI6MSxcIlNwYWNpbmdcIjo1LFwiU2hhcGVTdHlsZVwiOntcIiRpZFwiOlwiMjk2XCIsXCJNYXJnaW5cIjp7XCIkaWRcIjpcIjI5N1wiLFwiVG9wXCI6MC4wLFwiTGVmdFwiOjAuMCxcIlJpZ2h0XCI6MC4wLFwiQm90dG9tXCI6MC4wfSxcIlBhZGRpbmdcIjp7XCIkaWRcIjpcIjI5OFwiLFwiVG9wXCI6MC4wLFwiTGVmdFwiOjAuMCxcIlJpZ2h0XCI6MC4wLFwiQm90dG9tXCI6MC4wfSxcIkJhY2tncm91bmRcIjp7XCIkaWRcIjpcIjI5OVwiLFwiQ29sb3JcIjp7XCIkaWRcIjpcIjMwMFwiLFwiQVwiOjI1NSxcIlJcIjoyMzcsXCJHXCI6MTI1LFwiQlwiOjQ5fX0sXCJJc1Zpc2libGVcIjp0cnVlLFwiV2lkdGhcIjoxOC4wLFwiSGVpZ2h0XCI6MjAuMCxcIkJvcmRlclN0eWxlXCI6e1wiJGlkXCI6XCIzMDFcIixcIkxpbmVTdHlsZVwiOntcIiRpZFwiOlwiMzAyXCIsXCJMaW5lQ29sb3JcIjp7XCIkaWRcIjpcIjMwM1wiLFwiQ29sb3JcIjp7XCIkaWRcIjpcIjMwNFwiLFwiQVwiOjI1NSxcIlJcIjoyMzQsXCJHXCI6MjIsXCJCXCI6MzB9fSxcIkxpbmVXZWlnaHRcIjoyLjAsXCJMaW5lVHlwZVwiOjB9LFwiSXNWaXNpYmxlXCI6ZmFsc2V9fSxcIlRpdGxlU3R5bGVcIjp7XCIkaWRcIjpcIjMwNVwiLFwiRm9udFNldHRpbmdzXCI6e1wiJGlkXCI6XCIzMDZcIixcIkZvbnRTaXplXCI6MTEsXCJGb250TmFtZVwiOlwiQ2FsaWJyaVwiLFwiSXNCb2xkXCI6ZmFsc2UsXCJJc0l0YWxpY1wiOmZhbHNlLFwiSXNVbmRlcmxpbmVkXCI6ZmFsc2V9LFwiRm9yZWdyb3VuZFwiOntcIiRpZFwiOlwiMzA3XCIsXCJDb2xvclwiOntcIiRpZFwiOlwiMzA4XCIsXCJBXCI6MjU1LFwiUlwiOjAsXCJHXCI6MCxcIkJcIjowfX0sXCJIb3Jpem9udGFsQWxpZ25tZW50XCI6MixcIklzVmlzaWJsZVwiOnRydWV9LFwiRGF0ZVN0eWxlXCI6e1wiJGlkXCI6XCIzMDlcIixcIkZvbnRTZXR0aW5nc1wiOntcIiRpZFwiOlwiMzEwXCIsXCJGb250U2l6ZVwiOjEwLFwiRm9udE5hbWVcIjpcIkNhbGlicmlcIixcIklzQm9sZFwiOmZhbHNlLFwiSXNJdGFsaWNcIjpmYWxzZSxcIklzVW5kZXJsaW5lZFwiOmZhbHNlfSxcIkZvcmVncm91bmRcIjp7XCIkaWRcIjpcIjMxMVwiLFwiQ29sb3JcIjp7XCIkaWRcIjpcIjMxMlwiLFwiQVwiOjI1NSxcIlJcIjo2OCxcIkdcIjo4NCxcIkJcIjoxMDZ9fSxcIkhvcml6b250YWxBbGlnbm1lbnRcIjoyLFwiSXNWaXNpYmxlXCI6dHJ1ZX0sXCJEYXRlRm9ybWF0XCI6e1wiJGlkXCI6XCIzMTNcIixcIkZvcm1hdFN0cmluZ1wiOlwiTU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MxNFwiLFwiRm9ybWF0XCI6MCxcIklzVmlzaWJsZVwiOmZhbHNlLFwiTGFzdEtub3duVmlzaWJpbGl0eVN0YXRlXCI6ZmFsc2V9fSxcIkRlZmF1bHRTd2ltbGFuZVRhc2tTdHlsZVwiOntcIiRpZFwiOlwiMzE1XCIsXCJTaGFwZVwiOjAsXCJTaGFwZVRoaWNrbmVzc1wiOjEsXCJEdXJhdGlvbkZvcm1hdFwiOjAsXCJQZXJjZW50YWdlQ29tcGxldGVUZXh0U3R5bGVcIjp7XCIkaWRcIjpcIjMxNlwiLFwiRm9udFNldHRpbmdzXCI6e1wiJGlkXCI6XCIzMTdcIixcIkZvbnRTaXplXCI6MTAsXCJGb250TmFtZVwiOlwiQ2FsaWJyaVwiLFwiSXNCb2xkXCI6ZmFsc2UsXCJJc0l0YWxpY1wiOmZhbHNlLFwiSXNVbmRlcmxpbmVkXCI6ZmFsc2V9LFwiRm9yZWdyb3VuZFwiOntcIiRpZFwiOlwiMzE4XCIsXCJDb2xvclwiOntcIiRpZFwiOlwiMzE5XCIsXCJBXCI6MjU1LFwiUlwiOjE5MixcIkdcIjo4MCxcIkJcIjo3N319LFwiSG9yaXpvbnRhbEFsaWdubWVudFwiOjAsXCJJc1Zpc2libGVcIjpmYWxzZX0sXCJQZXJjZW50YWdlQ29tcGxldGVIaWdobGlnaHRTdHlsZVwiOntcIiRpZFwiOlwiMzIwXCIsXCJCYWNrZ3JvdW5kXCI6e1wiJGlkXCI6XCIzMjFcIixcIkNvbG9yXCI6e1wiJGlkXCI6XCIzMjJcIixcIkFcIjo4OSxcIlJcIjowLFwiR1wiOjAsXCJCXCI6MH19fSxcIkR1cmF0aW9uU3R5bGVcIjp7XCIkaWRcIjpcIjMyM1wiLFwiRm9udFNldHRpbmdzXCI6e1wiJGlkXCI6XCIzMjRcIixcIkZvbnRTaXplXCI6MTAsXCJGb250TmFtZVwiOlwiQ2FsaWJyaVwiLFwiSXNCb2xkXCI6ZmFsc2UsXCJJc0l0YWxpY1wiOmZhbHNlLFwiSXNVbmRlcmxpbmVkXCI6ZmFsc2V9LFwiRm9yZWdyb3VuZFwiOntcIiRpZFwiOlwiMzI1XCIsXCJDb2xvclwiOntcIiRpZFwiOlwiMzI2XCIsXCJBXCI6MjU1LFwiUlwiOjIzNyxcIkdcIjoxMjUsXCJCXCI6NDl9fSxcIkhvcml6b250YWxBbGlnbm1lbnRcIjowLFwiSXNWaXNpYmxlXCI6ZmFsc2V9LFwiTWFyZ2luXCI6e1wiJGlkXCI6XCIzMjdcIixcIlRvcFwiOjAuMCxcIkxlZnRcIjowLjAsXCJSaWdodFwiOjAuMCxcIkJvdHRvbVwiOjAuMH0sXCJTdGFydERhdGVQb3NpdGlvblwiOjQsXCJFbmREYXRlUG9zaXRpb25cIjo0LFwiVGl0bGVQb3NpdGlvblwiOjIsXCJEdXJhdGlvblBvc2l0aW9uXCI6MCxcIlBlcmNlbnRhZ2VDb21wbGV0ZWRQb3NpdGlvblwiOjAsXCJTcGFjaW5nXCI6NSxcIlNoYXBlU3R5bGVcIjp7XCIkaWRcIjpcIjMyOFwiLFwiTWFyZ2luXCI6e1wiJGlkXCI6XCIzMjlcIixcIlRvcFwiOjAuMCxcIkxlZnRcIjo0LjAsXCJSaWdodFwiOjQuMCxcIkJvdHRvbVwiOjAuMH0sXCJQYWRkaW5nXCI6e1wiJGlkXCI6XCIzMzBcIixcIlRvcFwiOjAuMCxcIkxlZnRcIjowLjAsXCJSaWdodFwiOjAuMCxcIkJvdHRvbVwiOjAuMH0sXCJCYWNrZ3JvdW5kXCI6e1wiJGlkXCI6XCIzMzFcIixcIkNvbG9yXCI6e1wiJGlkXCI6XCIzMzJcIixcIkFcIjoyNTUsXCJSXCI6MjM3LFwiR1wiOjEyNSxcIkJcIjo0OX19LFwiSXNWaXNpYmxlXCI6dHJ1ZSxcIldpZHRoXCI6MC4wLFwiSGVpZ2h0XCI6MTYuMCxcIkJvcmRlclN0eWxlXCI6e1wiJGlkXCI6XCIzMzNcIixcIkxpbmVTdHlsZVwiOntcIiRpZFwiOlwiMzM0XCIsXCJMaW5lQ29sb3JcIjp7XCIkaWRcIjpcIjMzNVwiLFwiQ29sb3JcIjp7XCIkaWRcIjpcIjMzNlwiLFwiQVwiOjI1NSxcIlJcIjoyMzQsXCJHXCI6MjIsXCJCXCI6MzB9fSxcIkxpbmVXZWlnaHRcIjoyLjAsXCJMaW5lVHlwZVwiOjB9LFwiSXNWaXNpYmxlXCI6ZmFsc2V9fSxcIlRpdGxlU3R5bGVcIjp7XCIkaWRcIjpcIjMzN1wiLFwiRm9udFNldHRpbmdzXCI6e1wiJGlkXCI6XCIzMzhcIixcIkZvbnRTaXplXCI6MTEsXCJGb250TmFtZVwiOlwiQ2FsaWJyaVwiLFwiSXNCb2xkXCI6ZmFsc2UsXCJJc0l0YWxpY1wiOmZhbHNlLFwiSXNVbmRlcmxpbmVkXCI6ZmFsc2V9LFwiRm9yZWdyb3VuZFwiOntcIiRpZFwiOlwiMzM5XCIsXCJDb2xvclwiOntcIiRpZFwiOlwiMzQwXCIsXCJBXCI6MjU1LFwiUlwiOjAsXCJHXCI6MCxcIkJcIjowfX0sXCJIb3Jpem9udGFsQWxpZ25tZW50XCI6MSxcIklzVmlzaWJsZVwiOnRydWV9LFwiRGF0ZVN0eWxlXCI6e1wiJGlkXCI6XCIzNDFcIixcIkZvbnRTZXR0aW5nc1wiOntcIiRpZFwiOlwiMzQyXCIsXCJGb250U2l6ZVwiOjEwLFwiRm9udE5hbWVcIjpcIkNhbGlicmlcIixcIklzQm9sZFwiOmZhbHNlLFwiSXNJdGFsaWNcIjpmYWxzZSxcIklzVW5kZXJsaW5lZFwiOmZhbHNlfSxcIkZvcmVncm91bmRcIjp7XCIkaWRcIjpcIjM0M1wiLFwiQ29sb3JcIjp7XCIkaWRcIjpcIjM0NFwiLFwiQVwiOjI1NSxcIlJcIjo2OCxcIkdcIjo4NCxcIkJcIjoxMDZ9fSxcIkhvcml6b250YWxBbGlnbm1lbnRcIjowLFwiSXNWaXNpYmxlXCI6dHJ1ZX0sXCJEYXRlRm9ybWF0XCI6e1wiJGlkXCI6XCIzNDV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zQ2XCIsXCJGb3JtYXRcIjowLFwiSXNWaXNpYmxlXCI6ZmFsc2UsXCJMYXN0S25vd25WaXNpYmlsaXR5U3RhdGVcIjpmYWxzZX19LFwiRGVmYXVsdFN3aW1sYW5lTW90U3R5bGVcIjp7XCIkaWRcIjpcIjM0N1wiLFwiU2hhcGVcIjoxLFwiU2hhcGVTaXplXCI6MSxcIkRldGFpbHNTcGFjaW5nXCI6MS4wLFwiUGFkZGluZ1wiOntcIiRpZFwiOlwiMzQ4XCIsXCJUb3BcIjo3LjAsXCJMZWZ0XCI6My4wLFwiUmlnaHRcIjowLjAsXCJCb3R0b21cIjoyLjB9LFwiUG9zaXRpb25PblRhc2tcIjoxLFwiU2hhcGVTdHlsZVwiOntcIiRpZFwiOlwiMzQ5XCIsXCJNYXJnaW5cIjp7XCIkaWRcIjpcIjM1MFwiLFwiVG9wXCI6MC4wLFwiTGVmdFwiOjAuMCxcIlJpZ2h0XCI6MC4wLFwiQm90dG9tXCI6MC4wfSxcIlBhZGRpbmdcIjp7XCIkaWRcIjpcIjM1MVwiLFwiVG9wXCI6MC4wLFwiTGVmdFwiOjAuMCxcIlJpZ2h0XCI6MC4wLFwiQm90dG9tXCI6MC4wfSxcIkJhY2tncm91bmRcIjp7XCIkaWRcIjpcIjM1MlwiLFwiQ29sb3JcIjp7XCIkaWRcIjpcIjM1M1wiLFwiQVwiOjI1NSxcIlJcIjoyMzcsXCJHXCI6MTI1LFwiQlwiOjQ5fX0sXCJJc1Zpc2libGVcIjp0cnVlLFwiV2lkdGhcIjoxOC4wLFwiSGVpZ2h0XCI6MjAuMCxcIkJvcmRlclN0eWxlXCI6e1wiJGlkXCI6XCIzNTRcIixcIkxpbmVTdHlsZVwiOntcIiRpZFwiOlwiMzU1XCIsXCJMaW5lQ29sb3JcIjp7XCIkaWRcIjpcIjM1NlwiLFwiQ29sb3JcIjp7XCIkaWRcIjpcIjM1N1wiLFwiQVwiOjI1NSxcIlJcIjoyMzQsXCJHXCI6MjIsXCJCXCI6MzB9fSxcIkxpbmVXZWlnaHRcIjowLjAsXCJMaW5lVHlwZVwiOjB9LFwiSXNWaXNpYmxlXCI6ZmFsc2V9fSxcIlRpdGxlU3R5bGVcIjp7XCIkaWRcIjpcIjM1OFwiLFwiRm9udFNldHRpbmdzXCI6e1wiJGlkXCI6XCIzNTlcIixcIkZvbnRTaXplXCI6MTEsXCJGb250TmFtZVwiOlwiQ2FsaWJyaVwiLFwiSXNCb2xkXCI6ZmFsc2UsXCJJc0l0YWxpY1wiOmZhbHNlLFwiSXNVbmRlcmxpbmVkXCI6ZmFsc2V9LFwiRm9yZWdyb3VuZFwiOntcIiRpZFwiOlwiMzYwXCIsXCJDb2xvclwiOntcIiRpZFwiOlwiMzYxXCIsXCJBXCI6MjU1LFwiUlwiOjAsXCJHXCI6MCxcIkJcIjowfX0sXCJIb3Jpem9udGFsQWxpZ25tZW50XCI6MSxcIklzVmlzaWJsZVwiOnRydWV9LFwiRGF0ZVN0eWxlXCI6e1wiJGlkXCI6XCIzNjJcIixcIkZvbnRTZXR0aW5nc1wiOntcIiRpZFwiOlwiMzYzXCIsXCJGb250U2l6ZVwiOjEwLFwiRm9udE5hbWVcIjpcIkNhbGlicmlcIixcIklzQm9sZFwiOmZhbHNlLFwiSXNJdGFsaWNcIjpmYWxzZSxcIklzVW5kZXJsaW5lZFwiOmZhbHNlfSxcIkZvcmVncm91bmRcIjp7XCIkaWRcIjpcIjM2NFwiLFwiQ29sb3JcIjp7XCIkaWRcIjpcIjM2NVwiLFwiQVwiOjI1NSxcIlJcIjo2OCxcIkdcIjo4NCxcIkJcIjoxMDZ9fSxcIkhvcml6b250YWxBbGlnbm1lbnRcIjowLFwiSXNWaXNpYmxlXCI6dHJ1ZX0sXCJEYXRlRm9ybWF0XCI6e1wiJGlkXCI6XCIzNjZcIixcIkZvcm1hdFN0cmluZ1wiOlwiTU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M2N1wiLFwiRm9ybWF0XCI6MCxcIklzVmlzaWJsZVwiOmZhbHNlLFwiTGFzdEtub3duVmlzaWJpbGl0eVN0YXRlXCI6ZmFsc2V9fX1dLFwiR3JpZGxpbmVQYW5lbFN0eWxlXCI6e1wiJGlkXCI6XCIzNjhcIixcIkdyaWRsaW5lU3R5bGVcIjp7XCIkaWRcIjpcIjM2OVwiLFwiTGluZUNvbG9yXCI6e1wiJGlkXCI6XCIzNzBcIixcIkNvbG9yXCI6e1wiJGlkXCI6XCIzNzFcIixcIkFcIjozOCxcIlJcIjo2OCxcIkdcIjo4NCxcIkJcIjoxMDZ9fSxcIkxpbmVXZWlnaHRcIjoxLjAsXCJMaW5lVHlwZVwiOjB9LFwiSXNWaXNpYmxlXCI6dHJ1ZX0sXCJBY3Rpdml0eUxpbmVQYW5lbFN0eWxlXCI6e1wiJGlkXCI6XCIzNzJcIixcIkFjdGl2aXR5TGluZVN0eWxlXCI6e1wiJGlkXCI6XCIzNzNcIixcIkxpbmVDb2xvclwiOntcIiRpZFwiOlwiMzc0XCIsXCJDb2xvclwiOntcIiRpZFwiOlwiMzc1XCIsXCJBXCI6MTI3LFwiUlwiOjE5MSxcIkdcIjoxOTEsXCJCXCI6MTkxfX0sXCJMaW5lV2VpZ2h0XCI6MS4wLFwiTGluZVR5cGVcIjowfSxcIklzVmlzaWJsZVwiOnRydWV9LFwiRGVmYXVsdERlcGVuZGVuY3lTdHlsZVwiOntcIiRpZFwiOlwiMzc2XCIsXCJMaW5lU3R5bGVcIjp7XCIkaWRcIjpcIjM3N1wiLFwiTGluZUNvbG9yXCI6e1wiJGlkXCI6XCIzNzhcIixcIkNvbG9yXCI6e1wiJGlkXCI6XCIzNzlcIixcIkFcIjoyNTUsXCJSXCI6MCxcIkdcIjowLFwiQlwiOjB9fSxcIkxpbmVXZWlnaHRcIjoxLjAsXCJMaW5lVHlwZVwiOjB9LFwiRW5kQXJyb3doZWFkTGluZVN0eWxlXCI6e1wiJGlkXCI6XCIzODBcIixcIktpbmRcIjoxLFwiV2lkdGhcIjoxLFwiTGVuZ3RoXCI6MH0sXCJCcmluZ1RvRnJvbnRcIjp0cnVlLFwiUmFkaXVzXCI6MC4wfSxcIkNyaXRpY2FsUGF0aFN0eWxlXCI6e1wiJGlkXCI6XCIzODFcIixcIkNyaXRpY2FsUGF0aFN0eWxlT3B0aW9uc1wiOjMxLFwiTGluZVN0eWxlXCI6e1wiJGlkXCI6XCIzODJcIixcIkxpbmVDb2xvclwiOntcIiRpZFwiOlwiMzgzXCIsXCJDb2xvclwiOntcIiRpZFwiOlwiMzg0XCIsXCJBXCI6MjU1LFwiUlwiOjIyMixcIkdcIjo1MCxcIkJcIjo1MH19LFwiTGluZVdlaWdodFwiOjEuMCxcIkxpbmVUeXBlXCI6MH0sXCJUaXRsZUZvcmVncm91bmRcIjp7XCIkaWRcIjpcIjM4NVwiLFwiQ29sb3JcIjp7XCIkaWRcIjpcIjM4NlwiLFwiQVwiOjI1NSxcIlJcIjoxNzYsXCJHXCI6MTksXCJCXCI6MjV9fSxcIlNoYXBlc0JhY2tncm91bmRcIjp7XCIkaWRcIjpcIjM4N1wiLFwiQ29sb3JcIjp7XCIkaWRcIjpcIjM4OFwiLFwiQVwiOjI1NSxcIlJcIjoyNTMsXCJHXCI6MjAzLFwiQlwiOjIwOH19LFwiU2hhcGVzQm9yZGVyU3R5bGVcIjp7XCIkaWRcIjpcIjM4OVwiLFwiTGluZUNvbG9yXCI6e1wiJGlkXCI6XCIzOTBcIixcIkNvbG9yXCI6e1wiJGlkXCI6XCIzOTFcIixcIkFcIjoyNTUsXCJSXCI6MjIyLFwiR1wiOjUwLFwiQlwiOjUwfX0sXCJMaW5lV2VpZ2h0XCI6Mi4wLFwiTGluZVR5cGVcIjowfX0sXCJQYW5lbHNTcGFjaW5nRGVmaW5pdGlvblwiOntcIiRpZFwiOlwiMzkyXCIsXCJTcGFjaW5nQWJvdmVUaW1lYmFuZFwiOjE2LFwiU3BhY2luZ0JlbG93VGltZWJhbmRcIjoxNixcIlNwYWNpbmdBYm92ZUJldHdlZW5Td2ltbGFuZXNBbmRUYXNrc1wiOjE2LFwiU3BhY2luZ0JlbG93QmV0d2VlblN3aW1sYW5lc0FuZFRhc2tzXCI6MTZ9LFwiX3NlbGVjdGVkVGhlbWVQcmVzZXRDb2xvcnNcIjp7XCIkaWRcIjpcIjM5M1wiLFwiVGV4dExpZ2h0XCI6e1wiJGlkXCI6XCIzOTRcIixcIkFcIjoyNTUsXCJSXCI6MjU1LFwiR1wiOjI1NSxcIkJcIjoyNTV9LFwiVGV4dERhcmtcIjp7XCIkaWRcIjpcIjM5NVwiLFwiQVwiOjI1NSxcIlJcIjowLFwiR1wiOjAsXCJCXCI6MH0sXCJBY2NlbnQxXCI6e1wiJGlkXCI6XCIzOTZcIixcIkFcIjoyNTUsXCJSXCI6MjMxLFwiR1wiOjIzMCxcIkJcIjoyMzB9LFwiQWNjZW50MlwiOntcIiRpZFwiOlwiMzk3XCIsXCJBXCI6MjU1LFwiUlwiOjgyLFwiR1wiOjgyLFwiQlwiOjgyfSxcIkFjY2VudDNcIjp7XCIkaWRcIjpcIjM5OFwiLFwiQVwiOjI1NSxcIlJcIjo2OCxcIkdcIjoxMTQsXCJCXCI6MTk2fSxcIkFjY2VudDRcIjp7XCIkaWRcIjpcIjM5OVwiLFwiQVwiOjI1NSxcIlJcIjoyMzcsXCJHXCI6MTI1LFwiQlwiOjQ5fSxcIkFjY2VudDVcIjp7XCIkaWRcIjpcIjQwMFwiLFwiQVwiOjI1NSxcIlJcIjoyNSxcIkdcIjoxMDcsXCJCXCI6MzZ9LFwiQWNjZW50NlwiOntcIiRpZFwiOlwiNDAxXCIsXCJBXCI6MjU1LFwiUlwiOjE1LFwiR1wiOjE1OCxcIkJcIjoyMTN9LFwiQWNjZW50N1wiOntcIiRpZFwiOlwiNDAyXCIsXCJBXCI6MjU1LFwiUlwiOjE2MCxcIkdcIjo0MyxcIkJcIjoxNDd9LFwiQWNjZW50OFwiOntcIiRpZFwiOlwiNDAzXCIsXCJBXCI6MjU1LFwiUlwiOjc4LFwiR1wiOjE2NyxcIkJcIjo0Nn19LFwiX2N1c3RvbVByZXNldENvbG9yc1wiOntcIiRpZFwiOlwiNDA0XCJ9fX0ifSwiU2V0dGluZ3MiOnsiJGlkIjoiMTI0MSIsIkltcGFPcHRpb25zIjp7IiRpZCI6IjEyNDIiLCJMZWZ0VG9SaWdodCI6ZmFsc2UsIlBheWxvYWRPcHRpb25zIjoyfSwiVXNlQ29tcHJlc3Npb24iOmZhbHNlLCJDb21wcmVzaW9uUGVyY2VudGFnZSI6NTAuMCwiSW5hY3RpdmVJbnRlcnZhbFdpZHRoVGhyZXNob2xkIjozMC4wLCJJbmFjdGl2ZUludGVydmFsV2lkdGgiOjEuMCwiU3BsaXRUYXNrcyI6ZmFsc2UsIlVzZUNsdXN0ZXIiOmZhbHNlLCJFcHNpbG9uIjo1LjAsIk1pblBvaW50c1RvRm9ybUFDbHVzdGVyIjoyLCJHZW5lcmF0ZUludmlzaWJsZVNoYXBlcyI6ZmFsc2UsIlNtYXJ0VGltZWxpbmVUYXNrUGVyY2VudGFnZUZpdCI6ZmFsc2V9LCJJc05ldyI6ZmFsc2UsIkltcG9ydFR5cGUiOjAsIkZpbGVQYXRoIjpudWxsLCJUaW1lQ29uZmlndXJhdGlvbiI6eyIkaWQiOiIxMjQzIiwiVXNlVGltZSI6ZmFsc2UsIldvcmtEYXlTdGFydCI6IjAwOjAwOjAwIiwiV29ya0RheUVuZCI6IjIzOjU5OjAwIn0sIkxhc3RVc2VkVGVtcGxhdGVJZCI6IjA4NmQ5MDk4LTNlZDctNDJkYS04ZThlLWFiNmRkNWZiNTUxYiIsIkxhc3RVc2VkVGhlbWVEZXRhaWxzIjp7IiRpZCI6IjEyNDQiLCJJZCI6IjU4ZDdhODE2LWU1NDEtNDdkOC04NjY4LTI5OWI4MDExNDk2ZCIsIlRpdGxlIjoiVW50aXRsZWQgdGhlbWUiLCJDYXRlZ29yeSI6Mn0sIkZpcnN0V2Vla09mWWVhciI6MCwiUGxhY2VNaWxlc3RvbmVBdFRoZUJlZ2lubmluZ09mVGhlRGF5IjpmYWxzZSwiRGVwZW5kZW5jeVNjaGVkdWxpbmdTZXR0aW5ncyI6eyIkaWQiOiIxMjQ1IiwiRGVwZW5kZW5jaWVzU2NoZWR1bGluZ01vZGVTZXR0aW5nIjoiRmxleGlibGUiLCJEZXBlbmRlbmNpZXNQcmV2aW91c1NjaGVkdWxpbmdNb2RlIjoiU3RyaWN0IiwiT25CcmVha2luZ0ZsZXhpYmxlU2NoZWR1bGluZ01vZGVTZXR0aW5nIjoiQXNrRXZlcnl0aW1lIiwiT25CcmVha2luZ1N0cmljdFNjaGVkdWxpbmdNb2RlU2V0dGluZyI6IkFza0V2ZXJ5dGltZSJ9LCJEZXBlbmRlbmN5TW9kdWxlRW5hYmxlZCI6ZmFsc2UsIkRlcGVuZGVuY2llcyI6eyJfZGVwZW5kZW5jaWVzIjpbXX19"/>
  <p:tag name="__MASTER" val="__part_0"/>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 name="OTLTIMEBANDCULTUREINFO" val="en-US"/>
  <p:tag name="OTLTIMEBANDQUICKPOSITION" val="Custom"/>
  <p:tag name="OTLTIMEBANDTHREEDEFFECTS" val="None"/>
  <p:tag name="OTLTIMEBANDAUTODATERANGE" val="True"/>
  <p:tag name="OTLTIMEBANDSTARTDATE" val="2021-02-28T00:32:00.0000000"/>
  <p:tag name="OTLTIMEBANDWORKINGDAYS" val="Standard"/>
  <p:tag name="OTLTIMEBANDELAPSEDTIMEEXTENSION" val="False"/>
  <p:tag name="OTLTIMEBANDUSETIME" val="False"/>
  <p:tag name="OTLTIMEBANDTIMECONFIGWORKDAYSTART" val="00:00:00"/>
  <p:tag name="OTLTIMEBANDTIMECONFIGWORKDAYEND" val="23:59:00"/>
  <p:tag name="OTLTIMEBANDAPPENDYEARONYEARCHANGE" val="True"/>
  <p:tag name="OTLTIMEBANDSCALEMARKING" val="None"/>
  <p:tag name="OTLRIGHTENDCAPSMARGINRIGHT" val="25"/>
  <p:tag name="OTLTIMEBANDFYSTARTMONTH" val="January"/>
  <p:tag name="OTLTIMEBANDSHOWFYLABEL" val="True"/>
  <p:tag name="OTLTIMEBANDUSESTARTINGOFTHEYEARFORFYNUMBERING" val="True"/>
  <p:tag name="OTLTIMEBANDRESERVEDLEFTAREAWIDTH" val="78.3009298393913"/>
  <p:tag name="OTLTIMEBANDRESERVEDLEFTAREAISSET" val="True"/>
  <p:tag name="OTLTIMEBANDDEPSCHEDULINGMODE" val="Flexible"/>
  <p:tag name="OTLTIMEBANDDEPPREVIOUSSCHEDULINGMODE" val="Strict"/>
  <p:tag name="OTLTIMEBANDDEPONBREAKINGSTRICTSCHEDULINGMODE" val="AskEverytime"/>
  <p:tag name="OTLTIMEBANDDEPONBREAKINGFLEXIBLESCHEDULINGMODE" val="AskEverytime"/>
  <p:tag name="OTLTIMEBANDSCALEFORMAT" val="MMM"/>
  <p:tag name="OTLTIMEBANDSCALETYPE" val="Months"/>
  <p:tag name="OTLTIMEBANDSHAPETYPE" val="RectangleTimeband"/>
  <p:tag name="OTLTIMEBANDSHAPEHEIGHT" val="14.3999996185303"/>
  <p:tag name="OTLTIMEBANDSHAPEPADDINGLEFT" val="0"/>
  <p:tag name="OTLLEFTENDCAPSMARGINLEFT" val="59.6498506621583"/>
  <p:tag name="OTLTIMEBANDENDDATE" val="2023-12-04T23:59:00.0000000"/>
  <p:tag name="OTLTIMEBANDDEPENABLED" val="False"/>
  <p:tag name="OTLTIMEBANDSPACINGABOVE" val="16"/>
  <p:tag name="OTLTIMEBANDSPACINGBELOW" val="16"/>
  <p:tag name="OTLTIMEBANDSPACINGABOVEFORSWLANDTASKS" val="16"/>
  <p:tag name="OTLTIMEBANDSPACINGBELOWFORSWLANDTASKS" val="16"/>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 name="OTLSWIMLANESPACING" val="5"/>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 name="OTLSWIMLANESPACING" val="5"/>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DURATIONFORMAT" val="day"/>
  <p:tag name="OTLSPACING" val="5"/>
  <p:tag name="OTLWEEKNUMBERINGFORMAT" val="WNFormat1"/>
  <p:tag name="OTLWEEKNUMBERINGISVISIBLE" val="False"/>
  <p:tag name="OTLENDDATE" val="2023-05-13T23:59:00.0000000Z"/>
  <p:tag name="OTLSTARTDATE" val="2023-03-01T00:32:00.0000000Z"/>
  <p:tag name="OTLSHAPETHICKNESSTYPE" val="Thin"/>
</p:tagLst>
</file>

<file path=ppt/tags/tag32.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DURATIONFORMAT" val="day"/>
  <p:tag name="OTLSPACING" val="5"/>
  <p:tag name="OTLSHAPETHICKNESSTYPE" val="Regular"/>
  <p:tag name="OTLWEEKNUMBERINGFORMAT" val="WNFormat1"/>
  <p:tag name="OTLWEEKNUMBERINGISVISIBLE" val="False"/>
  <p:tag name="OTLSTARTDATE" val="2023-05-15T00:00:00.0000000Z"/>
  <p:tag name="OTLENDDATE" val="2023-11-30T23:59:00.0000000Z"/>
</p:tagLst>
</file>

<file path=ppt/tags/tag33.xml><?xml version="1.0" encoding="utf-8"?>
<p:tagLst xmlns:a="http://schemas.openxmlformats.org/drawingml/2006/main" xmlns:r="http://schemas.openxmlformats.org/officeDocument/2006/relationships" xmlns:p="http://schemas.openxmlformats.org/presentationml/2006/main">
  <p:tag name="OTLMARKERSHAPE" val="OTL"/>
  <p:tag name="OTLELAPSEDSTYLE" val="Thin"/>
</p:tagLst>
</file>

<file path=ppt/tags/tag34.xml><?xml version="1.0" encoding="utf-8"?>
<p:tagLst xmlns:a="http://schemas.openxmlformats.org/drawingml/2006/main" xmlns:r="http://schemas.openxmlformats.org/officeDocument/2006/relationships" xmlns:p="http://schemas.openxmlformats.org/presentationml/2006/main">
  <p:tag name="OTLMARKERSHAPE" val="OTL"/>
</p:tagLst>
</file>

<file path=ppt/tags/tag35.xml><?xml version="1.0" encoding="utf-8"?>
<p:tagLst xmlns:a="http://schemas.openxmlformats.org/drawingml/2006/main" xmlns:r="http://schemas.openxmlformats.org/officeDocument/2006/relationships" xmlns:p="http://schemas.openxmlformats.org/presentationml/2006/main">
  <p:tag name="OTLMARKERSHAPE" val="OTL"/>
</p:tagLst>
</file>

<file path=ppt/tags/tag36.xml><?xml version="1.0" encoding="utf-8"?>
<p:tagLst xmlns:a="http://schemas.openxmlformats.org/drawingml/2006/main" xmlns:r="http://schemas.openxmlformats.org/officeDocument/2006/relationships" xmlns:p="http://schemas.openxmlformats.org/presentationml/2006/main">
  <p:tag name="OTLMARKERSHAPE" val="OTL"/>
</p:tagLst>
</file>

<file path=ppt/tags/tag37.xml><?xml version="1.0" encoding="utf-8"?>
<p:tagLst xmlns:a="http://schemas.openxmlformats.org/drawingml/2006/main" xmlns:r="http://schemas.openxmlformats.org/officeDocument/2006/relationships" xmlns:p="http://schemas.openxmlformats.org/presentationml/2006/main">
  <p:tag name="OTLMARKERSHAPE" val="OTL"/>
</p:tagLst>
</file>

<file path=ppt/tags/tag38.xml><?xml version="1.0" encoding="utf-8"?>
<p:tagLst xmlns:a="http://schemas.openxmlformats.org/drawingml/2006/main" xmlns:r="http://schemas.openxmlformats.org/officeDocument/2006/relationships" xmlns:p="http://schemas.openxmlformats.org/presentationml/2006/main">
  <p:tag name="OTLMARKERSHAPE" val="OTL"/>
  <p:tag name="OTLDATEFORMATSTRING" val="MMMM d, yyyy"/>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POSITIONONTASK" val="None"/>
  <p:tag name="OTLRELATEDTASKID" val="00000000-0000-0000-0000-000000000000"/>
  <p:tag name="OTLWEEKNUMBERINGFORMAT" val="WNFormat1"/>
  <p:tag name="OTLWEEKNUMBERINGISVISIBLE" val="False"/>
  <p:tag name="OTLDATE" val="2023-08-01T23:59:00.0000000"/>
  <p:tag name="OTLMILESTONESPACING" val="5"/>
  <p:tag name="OTLMTITLE" val="Beta Blog Live"/>
</p:tagLst>
</file>

<file path=ppt/tags/tag39.xml><?xml version="1.0" encoding="utf-8"?>
<p:tagLst xmlns:a="http://schemas.openxmlformats.org/drawingml/2006/main" xmlns:r="http://schemas.openxmlformats.org/officeDocument/2006/relationships" xmlns:p="http://schemas.openxmlformats.org/presentationml/2006/main">
  <p:tag name="OTLMARKERSHAPE" val="OTL"/>
</p:tagLst>
</file>

<file path=ppt/tags/tag40.xml><?xml version="1.0" encoding="utf-8"?>
<p:tagLst xmlns:a="http://schemas.openxmlformats.org/drawingml/2006/main" xmlns:r="http://schemas.openxmlformats.org/officeDocument/2006/relationships" xmlns:p="http://schemas.openxmlformats.org/presentationml/2006/main">
  <p:tag name="OTLMARKERSHAPE" val="OTL"/>
</p:tagLst>
</file>

<file path=ppt/tags/tag41.xml><?xml version="1.0" encoding="utf-8"?>
<p:tagLst xmlns:a="http://schemas.openxmlformats.org/drawingml/2006/main" xmlns:r="http://schemas.openxmlformats.org/officeDocument/2006/relationships" xmlns:p="http://schemas.openxmlformats.org/presentationml/2006/main">
  <p:tag name="OTLMARKERSHAPE" val="OTL"/>
</p:tagLst>
</file>

<file path=ppt/tags/tag42.xml><?xml version="1.0" encoding="utf-8"?>
<p:tagLst xmlns:a="http://schemas.openxmlformats.org/drawingml/2006/main" xmlns:r="http://schemas.openxmlformats.org/officeDocument/2006/relationships" xmlns:p="http://schemas.openxmlformats.org/presentationml/2006/main">
  <p:tag name="OTLMARKERSHAPE" val="OTL"/>
</p:tagLst>
</file>

<file path=ppt/tags/tag43.xml><?xml version="1.0" encoding="utf-8"?>
<p:tagLst xmlns:a="http://schemas.openxmlformats.org/drawingml/2006/main" xmlns:r="http://schemas.openxmlformats.org/officeDocument/2006/relationships" xmlns:p="http://schemas.openxmlformats.org/presentationml/2006/main">
  <p:tag name="OTLMARKERSHAPE" val="OTL"/>
</p:tagLst>
</file>

<file path=ppt/tags/tag44.xml><?xml version="1.0" encoding="utf-8"?>
<p:tagLst xmlns:a="http://schemas.openxmlformats.org/drawingml/2006/main" xmlns:r="http://schemas.openxmlformats.org/officeDocument/2006/relationships" xmlns:p="http://schemas.openxmlformats.org/presentationml/2006/main">
  <p:tag name="OTLMARKERSHAPE" val="OTL"/>
</p:tagLst>
</file>

<file path=ppt/tags/tag45.xml><?xml version="1.0" encoding="utf-8"?>
<p:tagLst xmlns:a="http://schemas.openxmlformats.org/drawingml/2006/main" xmlns:r="http://schemas.openxmlformats.org/officeDocument/2006/relationships" xmlns:p="http://schemas.openxmlformats.org/presentationml/2006/main">
  <p:tag name="OTLMARKERSHAPE" val="OTL"/>
</p:tagLst>
</file>

<file path=ppt/tags/tag46.xml><?xml version="1.0" encoding="utf-8"?>
<p:tagLst xmlns:a="http://schemas.openxmlformats.org/drawingml/2006/main" xmlns:r="http://schemas.openxmlformats.org/officeDocument/2006/relationships" xmlns:p="http://schemas.openxmlformats.org/presentationml/2006/main">
  <p:tag name="OTLMARKERSHAPE" val="OTL"/>
  <p:tag name="OTLTODAYPOSITION" val="Auto"/>
</p:tagLst>
</file>

<file path=ppt/tags/tag47.xml><?xml version="1.0" encoding="utf-8"?>
<p:tagLst xmlns:a="http://schemas.openxmlformats.org/drawingml/2006/main" xmlns:r="http://schemas.openxmlformats.org/officeDocument/2006/relationships" xmlns:p="http://schemas.openxmlformats.org/presentationml/2006/main">
  <p:tag name="OTLMARKERSHAPE" val="OTL"/>
</p:tagLst>
</file>

<file path=ppt/tags/tag48.xml><?xml version="1.0" encoding="utf-8"?>
<p:tagLst xmlns:a="http://schemas.openxmlformats.org/drawingml/2006/main" xmlns:r="http://schemas.openxmlformats.org/officeDocument/2006/relationships" xmlns:p="http://schemas.openxmlformats.org/presentationml/2006/main">
  <p:tag name="OTLMARKERSHAPE" val="OTL"/>
</p:tagLst>
</file>

<file path=ppt/tags/tag49.xml><?xml version="1.0" encoding="utf-8"?>
<p:tagLst xmlns:a="http://schemas.openxmlformats.org/drawingml/2006/main" xmlns:r="http://schemas.openxmlformats.org/officeDocument/2006/relationships" xmlns:p="http://schemas.openxmlformats.org/presentationml/2006/main">
  <p:tag name="OTLMARKERSHAPE" val="OTL"/>
</p:tagLst>
</file>

<file path=ppt/tags/tag50.xml><?xml version="1.0" encoding="utf-8"?>
<p:tagLst xmlns:a="http://schemas.openxmlformats.org/drawingml/2006/main" xmlns:r="http://schemas.openxmlformats.org/officeDocument/2006/relationships" xmlns:p="http://schemas.openxmlformats.org/presentationml/2006/main">
  <p:tag name="OTLMARKERSHAPE" val="OTL"/>
</p:tagLst>
</file>

<file path=ppt/tags/tag51.xml><?xml version="1.0" encoding="utf-8"?>
<p:tagLst xmlns:a="http://schemas.openxmlformats.org/drawingml/2006/main" xmlns:r="http://schemas.openxmlformats.org/officeDocument/2006/relationships" xmlns:p="http://schemas.openxmlformats.org/presentationml/2006/main">
  <p:tag name="OTLMARKERSHAPE" val="OTL"/>
</p:tagLst>
</file>

<file path=ppt/tags/tag52.xml><?xml version="1.0" encoding="utf-8"?>
<p:tagLst xmlns:a="http://schemas.openxmlformats.org/drawingml/2006/main" xmlns:r="http://schemas.openxmlformats.org/officeDocument/2006/relationships" xmlns:p="http://schemas.openxmlformats.org/presentationml/2006/main">
  <p:tag name="OTLMARKERSHAPE" val="OTL"/>
</p:tagLst>
</file>

<file path=ppt/tags/tag53.xml><?xml version="1.0" encoding="utf-8"?>
<p:tagLst xmlns:a="http://schemas.openxmlformats.org/drawingml/2006/main" xmlns:r="http://schemas.openxmlformats.org/officeDocument/2006/relationships" xmlns:p="http://schemas.openxmlformats.org/presentationml/2006/main">
  <p:tag name="OTLMARKERSHAPE" val="OTL"/>
</p:tagLst>
</file>

<file path=ppt/tags/tag54.xml><?xml version="1.0" encoding="utf-8"?>
<p:tagLst xmlns:a="http://schemas.openxmlformats.org/drawingml/2006/main" xmlns:r="http://schemas.openxmlformats.org/officeDocument/2006/relationships" xmlns:p="http://schemas.openxmlformats.org/presentationml/2006/main">
  <p:tag name="OTLMARKERSHAPE" val="OTL"/>
</p:tagLst>
</file>

<file path=ppt/tags/tag55.xml><?xml version="1.0" encoding="utf-8"?>
<p:tagLst xmlns:a="http://schemas.openxmlformats.org/drawingml/2006/main" xmlns:r="http://schemas.openxmlformats.org/officeDocument/2006/relationships" xmlns:p="http://schemas.openxmlformats.org/presentationml/2006/main">
  <p:tag name="OTLMARKERSHAPE" val="OTL"/>
</p:tagLst>
</file>

<file path=ppt/tags/tag56.xml><?xml version="1.0" encoding="utf-8"?>
<p:tagLst xmlns:a="http://schemas.openxmlformats.org/drawingml/2006/main" xmlns:r="http://schemas.openxmlformats.org/officeDocument/2006/relationships" xmlns:p="http://schemas.openxmlformats.org/presentationml/2006/main">
  <p:tag name="OTLMARKERSHAPE" val="OTL"/>
</p:tagLst>
</file>

<file path=ppt/tags/tag57.xml><?xml version="1.0" encoding="utf-8"?>
<p:tagLst xmlns:a="http://schemas.openxmlformats.org/drawingml/2006/main" xmlns:r="http://schemas.openxmlformats.org/officeDocument/2006/relationships" xmlns:p="http://schemas.openxmlformats.org/presentationml/2006/main">
  <p:tag name="OTLMARKERSHAPE" val="OTL"/>
</p:tagLst>
</file>

<file path=ppt/tags/tag58.xml><?xml version="1.0" encoding="utf-8"?>
<p:tagLst xmlns:a="http://schemas.openxmlformats.org/drawingml/2006/main" xmlns:r="http://schemas.openxmlformats.org/officeDocument/2006/relationships" xmlns:p="http://schemas.openxmlformats.org/presentationml/2006/main">
  <p:tag name="OTLMARKERSHAPE" val="OTL"/>
</p:tagLst>
</file>

<file path=ppt/tags/tag59.xml><?xml version="1.0" encoding="utf-8"?>
<p:tagLst xmlns:a="http://schemas.openxmlformats.org/drawingml/2006/main" xmlns:r="http://schemas.openxmlformats.org/officeDocument/2006/relationships" xmlns:p="http://schemas.openxmlformats.org/presentationml/2006/main">
  <p:tag name="OTLMARKERSHAPE" val="OTL"/>
</p:tagLst>
</file>

<file path=ppt/tags/tag60.xml><?xml version="1.0" encoding="utf-8"?>
<p:tagLst xmlns:a="http://schemas.openxmlformats.org/drawingml/2006/main" xmlns:r="http://schemas.openxmlformats.org/officeDocument/2006/relationships" xmlns:p="http://schemas.openxmlformats.org/presentationml/2006/main">
  <p:tag name="OTLMARKERSHAPE" val="OTL"/>
</p:tagLst>
</file>

<file path=ppt/tags/tag61.xml><?xml version="1.0" encoding="utf-8"?>
<p:tagLst xmlns:a="http://schemas.openxmlformats.org/drawingml/2006/main" xmlns:r="http://schemas.openxmlformats.org/officeDocument/2006/relationships" xmlns:p="http://schemas.openxmlformats.org/presentationml/2006/main">
  <p:tag name="OTLMARKERSHAPE" val="OTL"/>
</p:tagLst>
</file>

<file path=ppt/tags/tag62.xml><?xml version="1.0" encoding="utf-8"?>
<p:tagLst xmlns:a="http://schemas.openxmlformats.org/drawingml/2006/main" xmlns:r="http://schemas.openxmlformats.org/officeDocument/2006/relationships" xmlns:p="http://schemas.openxmlformats.org/presentationml/2006/main">
  <p:tag name="OTLMARKERSHAPE" val="OTL"/>
</p:tagLst>
</file>

<file path=ppt/tags/tag63.xml><?xml version="1.0" encoding="utf-8"?>
<p:tagLst xmlns:a="http://schemas.openxmlformats.org/drawingml/2006/main" xmlns:r="http://schemas.openxmlformats.org/officeDocument/2006/relationships" xmlns:p="http://schemas.openxmlformats.org/presentationml/2006/main">
  <p:tag name="OTLMARKERSHAPE" val="OTL"/>
</p:tagLst>
</file>

<file path=ppt/tags/tag64.xml><?xml version="1.0" encoding="utf-8"?>
<p:tagLst xmlns:a="http://schemas.openxmlformats.org/drawingml/2006/main" xmlns:r="http://schemas.openxmlformats.org/officeDocument/2006/relationships" xmlns:p="http://schemas.openxmlformats.org/presentationml/2006/main">
  <p:tag name="OTLMARKERSHAPE" val="OTL"/>
</p:tagLst>
</file>

<file path=ppt/tags/tag65.xml><?xml version="1.0" encoding="utf-8"?>
<p:tagLst xmlns:a="http://schemas.openxmlformats.org/drawingml/2006/main" xmlns:r="http://schemas.openxmlformats.org/officeDocument/2006/relationships" xmlns:p="http://schemas.openxmlformats.org/presentationml/2006/main">
  <p:tag name="OTLMARKERSHAPE" val="OTL"/>
</p:tagLst>
</file>

<file path=ppt/tags/tag66.xml><?xml version="1.0" encoding="utf-8"?>
<p:tagLst xmlns:a="http://schemas.openxmlformats.org/drawingml/2006/main" xmlns:r="http://schemas.openxmlformats.org/officeDocument/2006/relationships" xmlns:p="http://schemas.openxmlformats.org/presentationml/2006/main">
  <p:tag name="OTLMARKERSHAPE" val="OTL"/>
</p:tagLst>
</file>

<file path=ppt/tags/tag67.xml><?xml version="1.0" encoding="utf-8"?>
<p:tagLst xmlns:a="http://schemas.openxmlformats.org/drawingml/2006/main" xmlns:r="http://schemas.openxmlformats.org/officeDocument/2006/relationships" xmlns:p="http://schemas.openxmlformats.org/presentationml/2006/main">
  <p:tag name="OTLMARKERSHAPE" val="OTL"/>
</p:tagLst>
</file>

<file path=ppt/tags/tag68.xml><?xml version="1.0" encoding="utf-8"?>
<p:tagLst xmlns:a="http://schemas.openxmlformats.org/drawingml/2006/main" xmlns:r="http://schemas.openxmlformats.org/officeDocument/2006/relationships" xmlns:p="http://schemas.openxmlformats.org/presentationml/2006/main">
  <p:tag name="OTLMARKERSHAPE" val="OTL"/>
</p:tagLst>
</file>

<file path=ppt/tags/tag69.xml><?xml version="1.0" encoding="utf-8"?>
<p:tagLst xmlns:a="http://schemas.openxmlformats.org/drawingml/2006/main" xmlns:r="http://schemas.openxmlformats.org/officeDocument/2006/relationships" xmlns:p="http://schemas.openxmlformats.org/presentationml/2006/main">
  <p:tag name="OTLMARKERSHAPE" val="OTL"/>
</p:tagLst>
</file>

<file path=ppt/tags/tag70.xml><?xml version="1.0" encoding="utf-8"?>
<p:tagLst xmlns:a="http://schemas.openxmlformats.org/drawingml/2006/main" xmlns:r="http://schemas.openxmlformats.org/officeDocument/2006/relationships" xmlns:p="http://schemas.openxmlformats.org/presentationml/2006/main">
  <p:tag name="OTLMARKERSHAPE" val="OTL"/>
</p:tagLst>
</file>

<file path=ppt/tags/tag71.xml><?xml version="1.0" encoding="utf-8"?>
<p:tagLst xmlns:a="http://schemas.openxmlformats.org/drawingml/2006/main" xmlns:r="http://schemas.openxmlformats.org/officeDocument/2006/relationships" xmlns:p="http://schemas.openxmlformats.org/presentationml/2006/main">
  <p:tag name="OTLMARKERSHAPE" val="OTL"/>
</p:tagLst>
</file>

<file path=ppt/tags/tag72.xml><?xml version="1.0" encoding="utf-8"?>
<p:tagLst xmlns:a="http://schemas.openxmlformats.org/drawingml/2006/main" xmlns:r="http://schemas.openxmlformats.org/officeDocument/2006/relationships" xmlns:p="http://schemas.openxmlformats.org/presentationml/2006/main">
  <p:tag name="OTLMARKERSHAPE" val="OTL"/>
</p:tagLst>
</file>

<file path=ppt/tags/tag73.xml><?xml version="1.0" encoding="utf-8"?>
<p:tagLst xmlns:a="http://schemas.openxmlformats.org/drawingml/2006/main" xmlns:r="http://schemas.openxmlformats.org/officeDocument/2006/relationships" xmlns:p="http://schemas.openxmlformats.org/presentationml/2006/main">
  <p:tag name="OTLMARKERSHAPE" val="OTL"/>
</p:tagLst>
</file>

<file path=ppt/tags/tag74.xml><?xml version="1.0" encoding="utf-8"?>
<p:tagLst xmlns:a="http://schemas.openxmlformats.org/drawingml/2006/main" xmlns:r="http://schemas.openxmlformats.org/officeDocument/2006/relationships" xmlns:p="http://schemas.openxmlformats.org/presentationml/2006/main">
  <p:tag name="OTLMARKERSHAPE" val="OTL"/>
</p:tagLst>
</file>

<file path=ppt/tags/tag75.xml><?xml version="1.0" encoding="utf-8"?>
<p:tagLst xmlns:a="http://schemas.openxmlformats.org/drawingml/2006/main" xmlns:r="http://schemas.openxmlformats.org/officeDocument/2006/relationships" xmlns:p="http://schemas.openxmlformats.org/presentationml/2006/main">
  <p:tag name="OTLMARKERSHAPE" val="OTL"/>
</p:tagLst>
</file>

<file path=ppt/tags/tag76.xml><?xml version="1.0" encoding="utf-8"?>
<p:tagLst xmlns:a="http://schemas.openxmlformats.org/drawingml/2006/main" xmlns:r="http://schemas.openxmlformats.org/officeDocument/2006/relationships" xmlns:p="http://schemas.openxmlformats.org/presentationml/2006/main">
  <p:tag name="OTLMARKERSHAPE" val="OTL"/>
</p:tagLst>
</file>

<file path=ppt/tags/tag77.xml><?xml version="1.0" encoding="utf-8"?>
<p:tagLst xmlns:a="http://schemas.openxmlformats.org/drawingml/2006/main" xmlns:r="http://schemas.openxmlformats.org/officeDocument/2006/relationships" xmlns:p="http://schemas.openxmlformats.org/presentationml/2006/main">
  <p:tag name="OTLMARKERSHAPE" val="OTL"/>
</p:tagLst>
</file>

<file path=ppt/tags/tag78.xml><?xml version="1.0" encoding="utf-8"?>
<p:tagLst xmlns:a="http://schemas.openxmlformats.org/drawingml/2006/main" xmlns:r="http://schemas.openxmlformats.org/officeDocument/2006/relationships" xmlns:p="http://schemas.openxmlformats.org/presentationml/2006/main">
  <p:tag name="OTLMARKERSHAPE" val="OTL"/>
</p:tagLst>
</file>

<file path=ppt/tags/tag79.xml><?xml version="1.0" encoding="utf-8"?>
<p:tagLst xmlns:a="http://schemas.openxmlformats.org/drawingml/2006/main" xmlns:r="http://schemas.openxmlformats.org/officeDocument/2006/relationships" xmlns:p="http://schemas.openxmlformats.org/presentationml/2006/main">
  <p:tag name="OTLMARKERSHAPE" val="OTL"/>
</p:tagLst>
</file>

<file path=ppt/tags/tag80.xml><?xml version="1.0" encoding="utf-8"?>
<p:tagLst xmlns:a="http://schemas.openxmlformats.org/drawingml/2006/main" xmlns:r="http://schemas.openxmlformats.org/officeDocument/2006/relationships" xmlns:p="http://schemas.openxmlformats.org/presentationml/2006/main">
  <p:tag name="OTLMARKERSHAPE" val="OTL"/>
</p:tagLst>
</file>

<file path=ppt/tags/tag81.xml><?xml version="1.0" encoding="utf-8"?>
<p:tagLst xmlns:a="http://schemas.openxmlformats.org/drawingml/2006/main" xmlns:r="http://schemas.openxmlformats.org/officeDocument/2006/relationships" xmlns:p="http://schemas.openxmlformats.org/presentationml/2006/main">
  <p:tag name="OTLMARKERSHAPE" val="OTL"/>
</p:tagLst>
</file>

<file path=ppt/tags/tag82.xml><?xml version="1.0" encoding="utf-8"?>
<p:tagLst xmlns:a="http://schemas.openxmlformats.org/drawingml/2006/main" xmlns:r="http://schemas.openxmlformats.org/officeDocument/2006/relationships" xmlns:p="http://schemas.openxmlformats.org/presentationml/2006/main">
  <p:tag name="OTLMARKERSHAPE" val="OTL"/>
</p:tagLst>
</file>

<file path=ppt/tags/tag83.xml><?xml version="1.0" encoding="utf-8"?>
<p:tagLst xmlns:a="http://schemas.openxmlformats.org/drawingml/2006/main" xmlns:r="http://schemas.openxmlformats.org/officeDocument/2006/relationships" xmlns:p="http://schemas.openxmlformats.org/presentationml/2006/main">
  <p:tag name="OTLMARKERSHAPE" val="OTL"/>
</p:tagLst>
</file>

<file path=ppt/tags/tag84.xml><?xml version="1.0" encoding="utf-8"?>
<p:tagLst xmlns:a="http://schemas.openxmlformats.org/drawingml/2006/main" xmlns:r="http://schemas.openxmlformats.org/officeDocument/2006/relationships" xmlns:p="http://schemas.openxmlformats.org/presentationml/2006/main">
  <p:tag name="OTLMARKERSHAPE" val="OTL"/>
</p:tagLst>
</file>

<file path=ppt/tags/tag85.xml><?xml version="1.0" encoding="utf-8"?>
<p:tagLst xmlns:a="http://schemas.openxmlformats.org/drawingml/2006/main" xmlns:r="http://schemas.openxmlformats.org/officeDocument/2006/relationships" xmlns:p="http://schemas.openxmlformats.org/presentationml/2006/main">
  <p:tag name="OTLMARKERSHAPE" val="OTL"/>
</p:tagLst>
</file>

<file path=ppt/tags/tag86.xml><?xml version="1.0" encoding="utf-8"?>
<p:tagLst xmlns:a="http://schemas.openxmlformats.org/drawingml/2006/main" xmlns:r="http://schemas.openxmlformats.org/officeDocument/2006/relationships" xmlns:p="http://schemas.openxmlformats.org/presentationml/2006/main">
  <p:tag name="OTLMARKERSHAPE" val="OTL"/>
</p:tagLst>
</file>

<file path=ppt/tags/tag87.xml><?xml version="1.0" encoding="utf-8"?>
<p:tagLst xmlns:a="http://schemas.openxmlformats.org/drawingml/2006/main" xmlns:r="http://schemas.openxmlformats.org/officeDocument/2006/relationships" xmlns:p="http://schemas.openxmlformats.org/presentationml/2006/main">
  <p:tag name="OTLMARKERSHAPE" val="OTL"/>
</p:tagLst>
</file>

<file path=ppt/tags/tag88.xml><?xml version="1.0" encoding="utf-8"?>
<p:tagLst xmlns:a="http://schemas.openxmlformats.org/drawingml/2006/main" xmlns:r="http://schemas.openxmlformats.org/officeDocument/2006/relationships" xmlns:p="http://schemas.openxmlformats.org/presentationml/2006/main">
  <p:tag name="OTLMARKERSHAPE" val="OTL"/>
</p:tagLst>
</file>

<file path=ppt/tags/tag89.xml><?xml version="1.0" encoding="utf-8"?>
<p:tagLst xmlns:a="http://schemas.openxmlformats.org/drawingml/2006/main" xmlns:r="http://schemas.openxmlformats.org/officeDocument/2006/relationships" xmlns:p="http://schemas.openxmlformats.org/presentationml/2006/main">
  <p:tag name="OTLMARKERSHAPE" val="OTL"/>
</p:tagLst>
</file>

<file path=ppt/tags/tag90.xml><?xml version="1.0" encoding="utf-8"?>
<p:tagLst xmlns:a="http://schemas.openxmlformats.org/drawingml/2006/main" xmlns:r="http://schemas.openxmlformats.org/officeDocument/2006/relationships" xmlns:p="http://schemas.openxmlformats.org/presentationml/2006/main">
  <p:tag name="OTLMARKERSHAPE" val="OTL"/>
</p:tagLst>
</file>

<file path=ppt/tags/tag91.xml><?xml version="1.0" encoding="utf-8"?>
<p:tagLst xmlns:a="http://schemas.openxmlformats.org/drawingml/2006/main" xmlns:r="http://schemas.openxmlformats.org/officeDocument/2006/relationships" xmlns:p="http://schemas.openxmlformats.org/presentationml/2006/main">
  <p:tag name="OTLMARKERSHAPE" val="OTL"/>
</p:tagLst>
</file>

<file path=ppt/tags/tag92.xml><?xml version="1.0" encoding="utf-8"?>
<p:tagLst xmlns:a="http://schemas.openxmlformats.org/drawingml/2006/main" xmlns:r="http://schemas.openxmlformats.org/officeDocument/2006/relationships" xmlns:p="http://schemas.openxmlformats.org/presentationml/2006/main">
  <p:tag name="OTLMARKERSHAPE" val="OTL"/>
</p:tagLst>
</file>

<file path=ppt/tags/tag93.xml><?xml version="1.0" encoding="utf-8"?>
<p:tagLst xmlns:a="http://schemas.openxmlformats.org/drawingml/2006/main" xmlns:r="http://schemas.openxmlformats.org/officeDocument/2006/relationships" xmlns:p="http://schemas.openxmlformats.org/presentationml/2006/main">
  <p:tag name="OTLMARKERSHAPE" val="OTL"/>
</p:tagLst>
</file>

<file path=ppt/tags/tag94.xml><?xml version="1.0" encoding="utf-8"?>
<p:tagLst xmlns:a="http://schemas.openxmlformats.org/drawingml/2006/main" xmlns:r="http://schemas.openxmlformats.org/officeDocument/2006/relationships" xmlns:p="http://schemas.openxmlformats.org/presentationml/2006/main">
  <p:tag name="OTLMARKERSHAPE" val="OTL"/>
</p:tagLst>
</file>

<file path=ppt/tags/tag95.xml><?xml version="1.0" encoding="utf-8"?>
<p:tagLst xmlns:a="http://schemas.openxmlformats.org/drawingml/2006/main" xmlns:r="http://schemas.openxmlformats.org/officeDocument/2006/relationships" xmlns:p="http://schemas.openxmlformats.org/presentationml/2006/main">
  <p:tag name="OTLMARKERSHAPE" val="OTL"/>
</p:tagLst>
</file>

<file path=ppt/tags/tag96.xml><?xml version="1.0" encoding="utf-8"?>
<p:tagLst xmlns:a="http://schemas.openxmlformats.org/drawingml/2006/main" xmlns:r="http://schemas.openxmlformats.org/officeDocument/2006/relationships" xmlns:p="http://schemas.openxmlformats.org/presentationml/2006/main">
  <p:tag name="OTLMARKERSHAPE" val="OTL"/>
</p:tagLst>
</file>

<file path=ppt/tags/tag97.xml><?xml version="1.0" encoding="utf-8"?>
<p:tagLst xmlns:a="http://schemas.openxmlformats.org/drawingml/2006/main" xmlns:r="http://schemas.openxmlformats.org/officeDocument/2006/relationships" xmlns:p="http://schemas.openxmlformats.org/presentationml/2006/main">
  <p:tag name="OTLMARKERSHAPE" val="OTL"/>
  <p:tag name="OTLDATEFORMATSTRING" val="MMMM d, yyyy"/>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MTITLE" val="Release Candidate"/>
  <p:tag name="OTLPOSITIONONTASK" val="None"/>
  <p:tag name="OTLRELATEDTASKID" val="00000000-0000-0000-0000-000000000000"/>
  <p:tag name="OTLWEEKNUMBERINGFORMAT" val="WNFormat1"/>
  <p:tag name="OTLWEEKNUMBERINGISVISIBLE" val="False"/>
  <p:tag name="OTLDATE" val="2023-10-01T23:59:00.0000000"/>
</p:tagLst>
</file>

<file path=ppt/tags/tag98.xml><?xml version="1.0" encoding="utf-8"?>
<p:tagLst xmlns:a="http://schemas.openxmlformats.org/drawingml/2006/main" xmlns:r="http://schemas.openxmlformats.org/officeDocument/2006/relationships" xmlns:p="http://schemas.openxmlformats.org/presentationml/2006/main">
  <p:tag name="OTLMARKERSHAPE" val="OTL"/>
</p:tagLst>
</file>

<file path=ppt/tags/tag99.xml><?xml version="1.0" encoding="utf-8"?>
<p:tagLst xmlns:a="http://schemas.openxmlformats.org/drawingml/2006/main" xmlns:r="http://schemas.openxmlformats.org/officeDocument/2006/relationships" xmlns:p="http://schemas.openxmlformats.org/presentationml/2006/main">
  <p:tag name="OTLMARKERSHAPE" val="OTL"/>
  <p:tag name="OTLDATEFORMATSTRING" val="MMMM d, yyyy"/>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Release to Web"/>
  <p:tag name="OTLPOSITIONONTASK" val="None"/>
  <p:tag name="OTLRELATEDTASKID" val="00000000-0000-0000-0000-000000000000"/>
  <p:tag name="OTLDATE" val="2023-12-01T00:00:00.0000000Z"/>
</p:tagLst>
</file>

<file path=ppt/tags/tag100.xml><?xml version="1.0" encoding="utf-8"?>
<p:tagLst xmlns:a="http://schemas.openxmlformats.org/drawingml/2006/main" xmlns:r="http://schemas.openxmlformats.org/officeDocument/2006/relationships" xmlns:p="http://schemas.openxmlformats.org/presentationml/2006/main">
  <p:tag name="OTLMARKERSHAPE" val="OTL"/>
</p:tagLst>
</file>

<file path=ppt/tags/tag101.xml><?xml version="1.0" encoding="utf-8"?>
<p:tagLst xmlns:a="http://schemas.openxmlformats.org/drawingml/2006/main" xmlns:r="http://schemas.openxmlformats.org/officeDocument/2006/relationships" xmlns:p="http://schemas.openxmlformats.org/presentationml/2006/main">
  <p:tag name="OTLMARKERSHAPE" val="OTL"/>
</p:tagLst>
</file>

<file path=ppt/tags/tag102.xml><?xml version="1.0" encoding="utf-8"?>
<p:tagLst xmlns:a="http://schemas.openxmlformats.org/drawingml/2006/main" xmlns:r="http://schemas.openxmlformats.org/officeDocument/2006/relationships" xmlns:p="http://schemas.openxmlformats.org/presentationml/2006/main">
  <p:tag name="OTLMARKERSHAPE" val="OTL"/>
  <p:tag name="OTLDATEFORMATSTRING" val="MMMM d, yyyy"/>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Release to Web"/>
  <p:tag name="OTLPOSITIONONTASK" val="None"/>
  <p:tag name="OTLRELATEDTASKID" val="00000000-0000-0000-0000-000000000000"/>
  <p:tag name="OTLDATE" val="2023-12-01T00:00:00.0000000Z"/>
</p:tagLst>
</file>

<file path=ppt/tags/tag103.xml><?xml version="1.0" encoding="utf-8"?>
<p:tagLst xmlns:a="http://schemas.openxmlformats.org/drawingml/2006/main" xmlns:r="http://schemas.openxmlformats.org/officeDocument/2006/relationships" xmlns:p="http://schemas.openxmlformats.org/presentationml/2006/main">
  <p:tag name="OTLMARKERSHAPE" val="OTL"/>
</p:tagLst>
</file>

<file path=ppt/tags/tag104.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DURATIONFORMAT" val="day"/>
  <p:tag name="OTLSPACING" val="5"/>
  <p:tag name="OTLSHAPETHICKNESSTYPE" val="Regular"/>
  <p:tag name="OTLWEEKNUMBERINGFORMAT" val="WNFormat1"/>
  <p:tag name="OTLWEEKNUMBERINGISVISIBLE" val="False"/>
  <p:tag name="OTLSTARTDATE" val="2023-05-15T00:00:00.0000000Z"/>
  <p:tag name="OTLENDDATE" val="2023-11-30T23:59:00.0000000Z"/>
</p:tagLst>
</file>

<file path=ppt/tags/tag105.xml><?xml version="1.0" encoding="utf-8"?>
<p:tagLst xmlns:a="http://schemas.openxmlformats.org/drawingml/2006/main" xmlns:r="http://schemas.openxmlformats.org/officeDocument/2006/relationships" xmlns:p="http://schemas.openxmlformats.org/presentationml/2006/main">
  <p:tag name="OTLMARKERSHAPE" val="OTL"/>
</p:tagLst>
</file>

<file path=ppt/tags/tag106.xml><?xml version="1.0" encoding="utf-8"?>
<p:tagLst xmlns:a="http://schemas.openxmlformats.org/drawingml/2006/main" xmlns:r="http://schemas.openxmlformats.org/officeDocument/2006/relationships" xmlns:p="http://schemas.openxmlformats.org/presentationml/2006/main">
  <p:tag name="OTLMARKERSHAPE" val="OTL"/>
</p:tagLst>
</file>

<file path=ppt/tags/tag107.xml><?xml version="1.0" encoding="utf-8"?>
<p:tagLst xmlns:a="http://schemas.openxmlformats.org/drawingml/2006/main" xmlns:r="http://schemas.openxmlformats.org/officeDocument/2006/relationships" xmlns:p="http://schemas.openxmlformats.org/presentationml/2006/main">
  <p:tag name="OTLMARKERSHAPE" val="OTL"/>
</p:tagLst>
</file>

<file path=ppt/tags/tag108.xml><?xml version="1.0" encoding="utf-8"?>
<p:tagLst xmlns:a="http://schemas.openxmlformats.org/drawingml/2006/main" xmlns:r="http://schemas.openxmlformats.org/officeDocument/2006/relationships" xmlns:p="http://schemas.openxmlformats.org/presentationml/2006/main">
  <p:tag name="OTLMARKERSHAPE" val="OTL"/>
</p:tagLst>
</file>

<file path=ppt/tags/tag109.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5700</TotalTime>
  <Words>1105</Words>
  <Application>Microsoft Office PowerPoint</Application>
  <PresentationFormat>A4 Paper (210x297 mm)</PresentationFormat>
  <Paragraphs>195</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Symbol</vt:lpstr>
      <vt:lpstr>Office Theme</vt:lpstr>
      <vt:lpstr>PowerPoint Presentation</vt:lpstr>
      <vt:lpstr>Project details</vt:lpstr>
      <vt:lpstr>Overview</vt:lpstr>
      <vt:lpstr>Evaluation process</vt:lpstr>
      <vt:lpstr>Project budget</vt:lpstr>
      <vt:lpstr>Gantt chart</vt:lpstr>
      <vt:lpstr>Research Mobility Support (RMS)</vt:lpstr>
      <vt:lpstr>Research Mobility Support (RMS)</vt:lpstr>
      <vt:lpstr>Mentoring Scheme Award (MSA)</vt:lpstr>
      <vt:lpstr>Training events (Trainings, Workshops and Summer Schools)</vt:lpstr>
      <vt:lpstr>Highlights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Jana Gösselová – GraDesi s.r.o.</dc:creator>
  <cp:lastModifiedBy>Peter Kiška</cp:lastModifiedBy>
  <cp:revision>47</cp:revision>
  <cp:lastPrinted>2023-11-09T09:07:35Z</cp:lastPrinted>
  <dcterms:created xsi:type="dcterms:W3CDTF">2023-11-08T12:21:49Z</dcterms:created>
  <dcterms:modified xsi:type="dcterms:W3CDTF">2024-11-27T14:16:10Z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2023-11-07T00:00:00Z</vt:filetime>
  </property>
  <property fmtid="{D5CDD505-2E9C-101B-9397-08002B2CF9AE}" pid="3" name="Creator">
    <vt:lpwstr>Microsoft® PowerPoint® 2019</vt:lpwstr>
  </property>
  <property fmtid="{D5CDD505-2E9C-101B-9397-08002B2CF9AE}" pid="4" name="LastSaved">
    <vt:filetime>2023-11-08T00:00:00Z</vt:filetime>
  </property>
  <property fmtid="{D5CDD505-2E9C-101B-9397-08002B2CF9AE}" pid="5" name="Producer">
    <vt:lpwstr>Microsoft® PowerPoint® 2019</vt:lpwstr>
  </property>
</Properties>
</file>