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4" r:id="rId3"/>
    <p:sldId id="280" r:id="rId4"/>
    <p:sldId id="285" r:id="rId5"/>
    <p:sldId id="294" r:id="rId6"/>
    <p:sldId id="290" r:id="rId7"/>
    <p:sldId id="288" r:id="rId8"/>
    <p:sldId id="291" r:id="rId9"/>
    <p:sldId id="289" r:id="rId10"/>
    <p:sldId id="292" r:id="rId11"/>
    <p:sldId id="272" r:id="rId12"/>
    <p:sldId id="293" r:id="rId13"/>
    <p:sldId id="276" r:id="rId14"/>
  </p:sldIdLst>
  <p:sldSz cx="9906000" cy="6858000" type="A4"/>
  <p:notesSz cx="9928225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smid" initials="" lastIdx="7" clrIdx="0">
    <p:extLst>
      <p:ext uri="{19B8F6BF-5375-455C-9EA6-DF929625EA0E}">
        <p15:presenceInfo xmlns:p15="http://schemas.microsoft.com/office/powerpoint/2012/main" userId="S::msmid@cmi.cz::16084645-d0e7-4328-b887-4a78a06b2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5013" autoAdjust="0"/>
  </p:normalViewPr>
  <p:slideViewPr>
    <p:cSldViewPr>
      <p:cViewPr varScale="1">
        <p:scale>
          <a:sx n="79" d="100"/>
          <a:sy n="79" d="100"/>
        </p:scale>
        <p:origin x="919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5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2435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19793" y="6295364"/>
            <a:ext cx="320675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abuco.cmi.gov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buco.cmi.gov.cz/research-mobility-suppor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buco.cmi.gov.cz/mentoring-scheme-award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buco.cmi.gov.cz/training-event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image" Target="../media/image3.png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5999" cy="63684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0379" y="3858895"/>
            <a:ext cx="7959725" cy="29052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2800" spc="-10" dirty="0" err="1">
                <a:solidFill>
                  <a:srgbClr val="FFFFFF"/>
                </a:solidFill>
                <a:latin typeface="Arial"/>
                <a:cs typeface="Arial"/>
              </a:rPr>
              <a:t>CaBuCo</a:t>
            </a:r>
            <a:endParaRPr lang="cs-CZ" sz="28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cs-CZ" sz="14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1400" spc="-10" dirty="0">
                <a:solidFill>
                  <a:srgbClr val="FFFFFF"/>
                </a:solidFill>
                <a:latin typeface="Arial"/>
                <a:cs typeface="Arial"/>
              </a:rPr>
              <a:t>Project </a:t>
            </a:r>
            <a:r>
              <a:rPr lang="cs-CZ" sz="1400" spc="-10" dirty="0" err="1">
                <a:solidFill>
                  <a:srgbClr val="FFFFFF"/>
                </a:solidFill>
                <a:latin typeface="Arial"/>
                <a:cs typeface="Arial"/>
              </a:rPr>
              <a:t>information</a:t>
            </a:r>
            <a:r>
              <a:rPr lang="cs-CZ" sz="1400" spc="-10" dirty="0">
                <a:solidFill>
                  <a:srgbClr val="FFFFFF"/>
                </a:solidFill>
                <a:latin typeface="Arial"/>
                <a:cs typeface="Arial"/>
              </a:rPr>
              <a:t> session II</a:t>
            </a:r>
            <a:r>
              <a:rPr lang="en-GB" sz="1400" spc="-1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cs-CZ" sz="1400" spc="-10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lang="en-GB" sz="1400" spc="-10" baseline="30000" dirty="0" err="1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lang="en-GB" sz="1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cs-CZ" sz="1400" spc="-10" dirty="0" err="1">
                <a:solidFill>
                  <a:srgbClr val="FFFFFF"/>
                </a:solidFill>
                <a:latin typeface="Arial"/>
                <a:cs typeface="Arial"/>
              </a:rPr>
              <a:t>January</a:t>
            </a:r>
            <a:r>
              <a:rPr lang="en-GB" sz="1400" spc="-10" dirty="0">
                <a:solidFill>
                  <a:srgbClr val="FFFFFF"/>
                </a:solidFill>
                <a:latin typeface="Arial"/>
                <a:cs typeface="Arial"/>
              </a:rPr>
              <a:t>, 202</a:t>
            </a:r>
            <a:r>
              <a:rPr lang="cs-CZ" sz="1400" spc="-1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r>
              <a:rPr lang="cs-CZ" sz="1200" spc="-10" dirty="0">
                <a:solidFill>
                  <a:srgbClr val="FFFFFF"/>
                </a:solidFill>
                <a:latin typeface="Arial"/>
                <a:cs typeface="Arial"/>
              </a:rPr>
              <a:t>Online event</a:t>
            </a:r>
            <a:endParaRPr lang="en-GB" sz="12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cs-CZ" sz="16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1513840" algn="ctr">
              <a:lnSpc>
                <a:spcPct val="100000"/>
              </a:lnSpc>
              <a:spcBef>
                <a:spcPts val="30"/>
              </a:spcBef>
            </a:pPr>
            <a:endParaRPr lang="cs-CZ"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cs-CZ"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cs-CZ"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cs-CZ"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cs-CZ" sz="14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5"/>
              </a:spcBef>
            </a:pPr>
            <a:r>
              <a:rPr lang="cs-CZ" sz="1700" dirty="0">
                <a:latin typeface="Arial"/>
                <a:cs typeface="Arial"/>
              </a:rPr>
              <a:t>		Peter Kiska – </a:t>
            </a:r>
            <a:r>
              <a:rPr lang="cs-CZ" sz="1700" dirty="0" err="1">
                <a:latin typeface="Arial"/>
                <a:cs typeface="Arial"/>
              </a:rPr>
              <a:t>Coordinator</a:t>
            </a:r>
            <a:endParaRPr lang="cs-CZ" sz="17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5"/>
              </a:spcBef>
            </a:pPr>
            <a:r>
              <a:rPr lang="cs-CZ" sz="1700" dirty="0">
                <a:latin typeface="Arial"/>
                <a:cs typeface="Arial"/>
              </a:rPr>
              <a:t>		</a:t>
            </a:r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45C4728A-B5FF-FFBF-1EF0-C2C9AEFAB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000" y="5715001"/>
            <a:ext cx="2652413" cy="864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37786A-EB49-360B-CEC6-9D3D0DB1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Project </a:t>
            </a:r>
            <a:r>
              <a:rPr lang="cs-CZ" dirty="0" err="1"/>
              <a:t>details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1E2AC45-0064-B19D-CA10-E082CD438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6"/>
            <a:ext cx="8126095" cy="2687915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rial"/>
                <a:cs typeface="Arial"/>
              </a:rPr>
              <a:t>Lead institute: 		Czech Metrology Institute</a:t>
            </a: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lang="cs-CZ" dirty="0" err="1">
                <a:latin typeface="Arial"/>
                <a:cs typeface="Arial"/>
              </a:rPr>
              <a:t>C</a:t>
            </a:r>
            <a:r>
              <a:rPr lang="cs-CZ" sz="1400" dirty="0" err="1">
                <a:latin typeface="Arial"/>
                <a:cs typeface="Arial"/>
              </a:rPr>
              <a:t>oordinator</a:t>
            </a:r>
            <a:r>
              <a:rPr lang="cs-CZ" sz="1400" dirty="0">
                <a:latin typeface="Arial"/>
                <a:cs typeface="Arial"/>
              </a:rPr>
              <a:t>: 		P</a:t>
            </a:r>
            <a:r>
              <a:rPr lang="cs-CZ" dirty="0">
                <a:latin typeface="Arial"/>
                <a:cs typeface="Arial"/>
              </a:rPr>
              <a:t>eter</a:t>
            </a:r>
            <a:r>
              <a:rPr lang="cs-CZ" sz="1400" dirty="0">
                <a:latin typeface="Arial"/>
                <a:cs typeface="Arial"/>
              </a:rPr>
              <a:t> Kiska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rial"/>
                <a:cs typeface="Arial"/>
              </a:rPr>
              <a:t>Start </a:t>
            </a:r>
            <a:r>
              <a:rPr lang="cs-CZ" dirty="0" err="1">
                <a:latin typeface="Arial"/>
                <a:cs typeface="Arial"/>
              </a:rPr>
              <a:t>date</a:t>
            </a:r>
            <a:r>
              <a:rPr lang="cs-CZ" dirty="0">
                <a:latin typeface="Arial"/>
                <a:cs typeface="Arial"/>
              </a:rPr>
              <a:t>:		</a:t>
            </a:r>
            <a:r>
              <a:rPr lang="cs-CZ" sz="1400" dirty="0">
                <a:latin typeface="Arial"/>
                <a:cs typeface="Arial"/>
              </a:rPr>
              <a:t>1</a:t>
            </a:r>
            <a:r>
              <a:rPr lang="cs-CZ" sz="1400" baseline="30000" dirty="0">
                <a:latin typeface="Arial"/>
                <a:cs typeface="Arial"/>
              </a:rPr>
              <a:t>st </a:t>
            </a:r>
            <a:r>
              <a:rPr lang="cs-CZ" sz="1400" dirty="0">
                <a:latin typeface="Arial"/>
                <a:cs typeface="Arial"/>
              </a:rPr>
              <a:t>June, 2024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rial"/>
                <a:cs typeface="Arial"/>
              </a:rPr>
              <a:t>End </a:t>
            </a:r>
            <a:r>
              <a:rPr lang="cs-CZ" dirty="0" err="1">
                <a:latin typeface="Arial"/>
                <a:cs typeface="Arial"/>
              </a:rPr>
              <a:t>date</a:t>
            </a:r>
            <a:r>
              <a:rPr lang="cs-CZ" dirty="0">
                <a:latin typeface="Arial"/>
                <a:cs typeface="Arial"/>
              </a:rPr>
              <a:t>		3</a:t>
            </a:r>
            <a:r>
              <a:rPr lang="cs-CZ" sz="1400" dirty="0">
                <a:latin typeface="Arial"/>
                <a:cs typeface="Arial"/>
              </a:rPr>
              <a:t>1</a:t>
            </a:r>
            <a:r>
              <a:rPr lang="cs-CZ" sz="1400" baseline="30000" dirty="0">
                <a:latin typeface="Arial"/>
                <a:cs typeface="Arial"/>
              </a:rPr>
              <a:t>st </a:t>
            </a:r>
            <a:r>
              <a:rPr lang="cs-CZ" sz="1400" dirty="0">
                <a:latin typeface="Arial"/>
                <a:cs typeface="Arial"/>
              </a:rPr>
              <a:t>May, 2028</a:t>
            </a:r>
            <a:endParaRPr lang="cs-CZ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rial"/>
                <a:cs typeface="Arial"/>
              </a:rPr>
              <a:t>Budget: 		1 mil. EUR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endParaRPr lang="cs-CZ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rial"/>
                <a:cs typeface="Arial"/>
              </a:rPr>
              <a:t>Full </a:t>
            </a:r>
            <a:r>
              <a:rPr lang="cs-CZ" sz="1400" dirty="0" err="1">
                <a:latin typeface="Arial"/>
                <a:cs typeface="Arial"/>
              </a:rPr>
              <a:t>name</a:t>
            </a:r>
            <a:r>
              <a:rPr lang="cs-CZ" sz="1400" dirty="0">
                <a:latin typeface="Arial"/>
                <a:cs typeface="Arial"/>
              </a:rPr>
              <a:t>: 		</a:t>
            </a:r>
            <a:r>
              <a:rPr lang="cs-CZ" sz="1400" dirty="0" err="1">
                <a:latin typeface="Arial"/>
                <a:cs typeface="Arial"/>
              </a:rPr>
              <a:t>Capacity</a:t>
            </a:r>
            <a:r>
              <a:rPr lang="cs-CZ" sz="1400" dirty="0">
                <a:latin typeface="Arial"/>
                <a:cs typeface="Arial"/>
              </a:rPr>
              <a:t> </a:t>
            </a:r>
            <a:r>
              <a:rPr lang="cs-CZ" sz="1400" dirty="0" err="1">
                <a:latin typeface="Arial"/>
                <a:cs typeface="Arial"/>
              </a:rPr>
              <a:t>Building</a:t>
            </a:r>
            <a:r>
              <a:rPr lang="cs-CZ" sz="1400" dirty="0">
                <a:latin typeface="Arial"/>
                <a:cs typeface="Arial"/>
              </a:rPr>
              <a:t> </a:t>
            </a:r>
            <a:r>
              <a:rPr lang="cs-CZ" sz="1400" dirty="0" err="1">
                <a:latin typeface="Arial"/>
                <a:cs typeface="Arial"/>
              </a:rPr>
              <a:t>Coordination</a:t>
            </a:r>
            <a:endParaRPr lang="cs-CZ" sz="14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sz="1400" dirty="0">
                <a:latin typeface="Arial"/>
                <a:cs typeface="Arial"/>
              </a:rPr>
              <a:t>Akronym: 		</a:t>
            </a:r>
            <a:r>
              <a:rPr lang="cs-CZ" sz="1400" dirty="0" err="1">
                <a:latin typeface="Arial"/>
                <a:cs typeface="Arial"/>
              </a:rPr>
              <a:t>CaBuCo</a:t>
            </a:r>
            <a:endParaRPr lang="cs-CZ" sz="14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cs-CZ" dirty="0">
                <a:latin typeface="Arial"/>
                <a:cs typeface="Arial"/>
              </a:rPr>
              <a:t>Project </a:t>
            </a:r>
            <a:r>
              <a:rPr lang="cs-CZ" dirty="0" err="1">
                <a:latin typeface="Arial"/>
                <a:cs typeface="Arial"/>
              </a:rPr>
              <a:t>number</a:t>
            </a:r>
            <a:r>
              <a:rPr lang="cs-CZ" dirty="0">
                <a:latin typeface="Arial"/>
                <a:cs typeface="Arial"/>
              </a:rPr>
              <a:t>: 		23CBC01</a:t>
            </a:r>
            <a:endParaRPr lang="cs-CZ" sz="1400" dirty="0">
              <a:latin typeface="Arial"/>
              <a:cs typeface="Arial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36EAC45-6AA1-7643-9A92-51B82C13CA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859782"/>
            <a:ext cx="2419376" cy="1981200"/>
          </a:xfrm>
          <a:prstGeom prst="rect">
            <a:avLst/>
          </a:prstGeom>
        </p:spPr>
      </p:pic>
      <p:pic>
        <p:nvPicPr>
          <p:cNvPr id="5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AF4DF5F8-81A6-F5CE-B8BD-0E1A5591B0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C66007-EC93-A551-108C-51BA98ED0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67200"/>
            <a:ext cx="3133616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5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49BD1-8A20-E305-E1FC-781DA664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Overview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46DF05-5D5A-B4E9-A56A-78A4FC297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6"/>
            <a:ext cx="9203945" cy="42016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Goal</a:t>
            </a:r>
            <a:r>
              <a:rPr lang="cs-CZ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cs-CZ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EURAMET </a:t>
            </a:r>
            <a:r>
              <a:rPr lang="cs-CZ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MNIs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/Dis 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coordinating and managing the capacity building instruments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Capacity building instruments: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GB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esearcher</a:t>
            </a: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Mobility Support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(RMS)</a:t>
            </a:r>
          </a:p>
          <a:p>
            <a:pPr marL="1257300" lvl="2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Mentoring Scheme Award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(MSA)</a:t>
            </a:r>
          </a:p>
          <a:p>
            <a:pPr marL="1257300" lvl="2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Training events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cs-CZ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Trainings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cs-CZ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Workshops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cs-CZ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Summer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Schools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algn="just">
              <a:spcBef>
                <a:spcPts val="600"/>
              </a:spcBef>
            </a:pPr>
            <a:endParaRPr lang="cs-CZ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	          			      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							</a:t>
            </a:r>
            <a:r>
              <a:rPr lang="en-US" b="1" dirty="0"/>
              <a:t> </a:t>
            </a:r>
            <a:r>
              <a:rPr lang="en-US" b="1" dirty="0">
                <a:hlinkClick r:id="rId2"/>
              </a:rPr>
              <a:t>https://cabuco.cmi.gov.cz/</a:t>
            </a:r>
            <a:r>
              <a:rPr lang="en-US" b="1" dirty="0"/>
              <a:t> </a:t>
            </a:r>
            <a:endParaRPr lang="cs-CZ" b="1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D170E6D-FF52-E2E7-E81A-4CFD50AC5C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867400"/>
            <a:ext cx="533400" cy="533400"/>
          </a:xfrm>
          <a:prstGeom prst="rect">
            <a:avLst/>
          </a:prstGeom>
        </p:spPr>
      </p:pic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014A1B8B-1B20-AFF0-B3B5-026E0C441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41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7D0387-DF52-35D7-EA4E-E6C5AEF6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Research</a:t>
            </a:r>
            <a:r>
              <a:rPr lang="cs-CZ" dirty="0"/>
              <a:t> Mobility Support (RMS)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87B28A9-87A0-1007-8470-814FA737E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1752600"/>
            <a:ext cx="8126095" cy="5170646"/>
          </a:xfrm>
        </p:spPr>
        <p:txBody>
          <a:bodyPr/>
          <a:lstStyle/>
          <a:p>
            <a:pPr lvl="0"/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instrument supports researchers from EURAMET NMIs and DIs to join an organisation in a different country to their employer (a EURAMET NMI or DI or other institution that can host suitable research) for between one to nine months, months located at the </a:t>
            </a:r>
            <a:r>
              <a:rPr lang="en-GB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Guestworking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organisation (not necessarily as one continuous period). </a:t>
            </a:r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endParaRPr lang="cs-CZ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Applicants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and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from EU member states and countries associated to Horizon Europe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lvl="0"/>
            <a:endParaRPr lang="cs-CZ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Host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Organisation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and other institutions (e.g., universities, public research organisations), that are or have been participating in Partnership JRPs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located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different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country.</a:t>
            </a:r>
          </a:p>
          <a:p>
            <a:pPr lvl="0"/>
            <a:endParaRPr lang="cs-CZ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1-9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months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interruption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possible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Only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researcher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from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employing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organization</a:t>
            </a:r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endParaRPr lang="cs-CZ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Financial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allowances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</a:p>
          <a:p>
            <a:pPr lvl="0"/>
            <a:endParaRPr lang="cs-CZ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Living allowance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 €2400 (plus a country correction factor) per month to cover 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accommodation, subsistence, and local travel.</a:t>
            </a:r>
          </a:p>
          <a:p>
            <a:pPr lvl="0"/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Travel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a fixed allowance of €500 paid every 3 months.</a:t>
            </a:r>
          </a:p>
          <a:p>
            <a:pPr lvl="0"/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•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Development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maximum amount of €1000 can be used for conference </a:t>
            </a:r>
            <a:r>
              <a:rPr lang="en-GB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attendanc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during the lifetime of the RMS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59D62A93-4EF5-19E9-FD3C-E020AEB2D4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15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73C1-7CAB-AE14-3D12-86A662C04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RMS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87A0A-750B-3F4E-588D-C0A0919CE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3262432"/>
          </a:xfrm>
        </p:spPr>
        <p:txBody>
          <a:bodyPr/>
          <a:lstStyle/>
          <a:p>
            <a:pPr lvl="0"/>
            <a:r>
              <a:rPr lang="cs-CZ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Funds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employing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organisation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receive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latin typeface="Arial" panose="020B0604020202020204" pitchFamily="34" charset="0"/>
                <a:ea typeface="Times New Roman" panose="02020603050405020304" pitchFamily="18" charset="0"/>
              </a:rPr>
              <a:t>funds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pPr lvl="0"/>
            <a:endParaRPr lang="cs-CZ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Payment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cs-CZ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financing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80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%, final payment 20% 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60 days after approval of final report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cs-CZ" b="1" dirty="0"/>
          </a:p>
          <a:p>
            <a:endParaRPr lang="cs-CZ" b="1" dirty="0"/>
          </a:p>
          <a:p>
            <a:r>
              <a:rPr lang="cs-CZ" b="1" dirty="0" err="1"/>
              <a:t>Typical</a:t>
            </a:r>
            <a:r>
              <a:rPr lang="cs-CZ" b="1" dirty="0"/>
              <a:t> </a:t>
            </a:r>
            <a:r>
              <a:rPr lang="cs-CZ" b="1" dirty="0" err="1"/>
              <a:t>activities</a:t>
            </a:r>
            <a:r>
              <a:rPr lang="cs-CZ" b="1" dirty="0"/>
              <a:t>:</a:t>
            </a:r>
          </a:p>
          <a:p>
            <a:endParaRPr lang="cs-CZ" b="1" dirty="0"/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Must include research and/or development.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Add value to an associated JRP; and is suitably scientifically and/or technologically challenging.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Include scientific training and transfer of knowledge.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Implement a new or improved measurement/calibration service.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Implement new or improved measurement tools/artefacts.</a:t>
            </a:r>
          </a:p>
          <a:p>
            <a:pPr marL="342900" lvl="0" indent="-342900" algn="just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Pilot comparisons of new technologies.</a:t>
            </a:r>
          </a:p>
          <a:p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5A863304-DE1C-C77C-8597-B52BC8BC9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9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4F4B-DA9E-B45F-FF54-6A0D1AC68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Research</a:t>
            </a:r>
            <a:r>
              <a:rPr lang="cs-CZ" dirty="0"/>
              <a:t> Mobility Support - </a:t>
            </a:r>
            <a:r>
              <a:rPr lang="cs-CZ" dirty="0" err="1"/>
              <a:t>application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F2083-5E30-E427-A7A3-A2DD5DC0C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2585323"/>
          </a:xfrm>
        </p:spPr>
        <p:txBody>
          <a:bodyPr/>
          <a:lstStyle/>
          <a:p>
            <a:r>
              <a:rPr lang="cs-CZ" dirty="0"/>
              <a:t>RMS</a:t>
            </a:r>
            <a:r>
              <a:rPr lang="en-GB" dirty="0"/>
              <a:t> application must be submitted via the project web platform</a:t>
            </a:r>
            <a:endParaRPr lang="cs-CZ" dirty="0"/>
          </a:p>
          <a:p>
            <a:endParaRPr lang="cs-CZ" b="1" dirty="0"/>
          </a:p>
          <a:p>
            <a:r>
              <a:rPr lang="cs-CZ" b="1" dirty="0" err="1"/>
              <a:t>Required</a:t>
            </a:r>
            <a:r>
              <a:rPr lang="cs-CZ" b="1" dirty="0"/>
              <a:t> </a:t>
            </a:r>
            <a:r>
              <a:rPr lang="cs-CZ" b="1" dirty="0" err="1"/>
              <a:t>document</a:t>
            </a:r>
            <a:r>
              <a:rPr lang="cs-CZ" b="1" dirty="0"/>
              <a:t>: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RMS application details – to be submitted online;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RMS proposal – as attachment to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Budget proposal – to be submitted online;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Cover letter (Including information on how the researcher is suitable for the</a:t>
            </a:r>
            <a:r>
              <a:rPr lang="cs-CZ" dirty="0"/>
              <a:t> </a:t>
            </a:r>
            <a:r>
              <a:rPr lang="en-GB" dirty="0"/>
              <a:t>position;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CV – as attachment to the online application.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>
              <a:highlight>
                <a:srgbClr val="FFFF00"/>
              </a:highlight>
            </a:endParaRPr>
          </a:p>
          <a:p>
            <a:endParaRPr lang="cs-CZ" b="1" dirty="0">
              <a:hlinkClick r:id="rId2"/>
            </a:endParaRPr>
          </a:p>
          <a:p>
            <a:r>
              <a:rPr lang="cs-CZ" b="1" dirty="0">
                <a:hlinkClick r:id="rId2"/>
              </a:rPr>
              <a:t>Link to </a:t>
            </a:r>
            <a:r>
              <a:rPr lang="cs-CZ" b="1" dirty="0" err="1">
                <a:hlinkClick r:id="rId2"/>
              </a:rPr>
              <a:t>the</a:t>
            </a:r>
            <a:r>
              <a:rPr lang="cs-CZ" b="1" dirty="0">
                <a:hlinkClick r:id="rId2"/>
              </a:rPr>
              <a:t> </a:t>
            </a:r>
            <a:r>
              <a:rPr lang="cs-CZ" b="1" dirty="0" err="1">
                <a:hlinkClick r:id="rId2"/>
              </a:rPr>
              <a:t>application</a:t>
            </a:r>
            <a:r>
              <a:rPr lang="cs-CZ" b="1" dirty="0">
                <a:hlinkClick r:id="rId2"/>
              </a:rPr>
              <a:t> - RMS</a:t>
            </a:r>
            <a:endParaRPr lang="en-GB" b="1" dirty="0"/>
          </a:p>
        </p:txBody>
      </p:sp>
      <p:pic>
        <p:nvPicPr>
          <p:cNvPr id="6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D1EC8974-9C5D-432F-B4D3-38748FCC9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8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94A0-234D-3ED2-9219-9E391113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Mentoring </a:t>
            </a:r>
            <a:r>
              <a:rPr lang="cs-CZ" dirty="0" err="1"/>
              <a:t>Scheme</a:t>
            </a:r>
            <a:r>
              <a:rPr lang="cs-CZ" dirty="0"/>
              <a:t> </a:t>
            </a:r>
            <a:r>
              <a:rPr lang="cs-CZ" dirty="0" err="1"/>
              <a:t>Award</a:t>
            </a:r>
            <a:r>
              <a:rPr lang="cs-CZ" dirty="0"/>
              <a:t> (MSA)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65EE9-1535-5E6B-A8BC-52F1DF7D9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4093428"/>
          </a:xfrm>
        </p:spPr>
        <p:txBody>
          <a:bodyPr/>
          <a:lstStyle/>
          <a:p>
            <a:r>
              <a:rPr lang="cs-CZ" dirty="0"/>
              <a:t>MSA </a:t>
            </a:r>
            <a:r>
              <a:rPr lang="en-GB" dirty="0"/>
              <a:t>provides a platform for </a:t>
            </a:r>
            <a:r>
              <a:rPr lang="cs-CZ" dirty="0"/>
              <a:t>up to 6 </a:t>
            </a:r>
            <a:r>
              <a:rPr lang="cs-CZ" dirty="0" err="1"/>
              <a:t>participants</a:t>
            </a:r>
            <a:r>
              <a:rPr lang="en-GB" dirty="0"/>
              <a:t> from two different metrological institutes (EURAMET NMI or DI), in different countries, to set up a partnership and work together on a relevant topic, such as technical, managerial, comparisons or traceability.</a:t>
            </a:r>
            <a:endParaRPr lang="cs-CZ" dirty="0"/>
          </a:p>
          <a:p>
            <a:endParaRPr lang="cs-CZ" dirty="0"/>
          </a:p>
          <a:p>
            <a:r>
              <a:rPr lang="cs-CZ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Applicant</a:t>
            </a:r>
            <a:r>
              <a:rPr lang="cs-CZ" b="1" dirty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</a:rPr>
              <a:t> and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from EU member states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countries associated to Horizon Europe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cs-CZ" dirty="0"/>
          </a:p>
          <a:p>
            <a:r>
              <a:rPr lang="cs-CZ" b="1" dirty="0"/>
              <a:t>Host </a:t>
            </a:r>
            <a:r>
              <a:rPr lang="cs-CZ" b="1" dirty="0" err="1"/>
              <a:t>Organisation</a:t>
            </a:r>
            <a:r>
              <a:rPr lang="cs-CZ" b="1" dirty="0"/>
              <a:t>:</a:t>
            </a:r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EURAMET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and NMIs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</a:t>
            </a: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 from EU member states and countries associated to Horizon Europe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cs-CZ" b="1" dirty="0"/>
          </a:p>
          <a:p>
            <a:r>
              <a:rPr lang="cs-CZ" b="1" dirty="0" err="1"/>
              <a:t>Duration</a:t>
            </a:r>
            <a:r>
              <a:rPr lang="cs-CZ" b="1" dirty="0"/>
              <a:t>: </a:t>
            </a:r>
            <a:r>
              <a:rPr lang="cs-CZ" dirty="0"/>
              <a:t>2-6 </a:t>
            </a:r>
            <a:r>
              <a:rPr lang="cs-CZ" dirty="0" err="1"/>
              <a:t>weeks</a:t>
            </a:r>
            <a:r>
              <a:rPr lang="cs-CZ" dirty="0"/>
              <a:t>, </a:t>
            </a:r>
            <a:r>
              <a:rPr lang="en-GB" dirty="0"/>
              <a:t>not necessarily consecutively, at the partner</a:t>
            </a:r>
            <a:r>
              <a:rPr lang="cs-CZ" dirty="0"/>
              <a:t> </a:t>
            </a:r>
            <a:r>
              <a:rPr lang="en-GB" dirty="0"/>
              <a:t>organisation which is in a different country to their employing organisation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b="1" dirty="0" err="1"/>
              <a:t>Financial</a:t>
            </a:r>
            <a:r>
              <a:rPr lang="cs-CZ" b="1" dirty="0"/>
              <a:t> </a:t>
            </a:r>
            <a:r>
              <a:rPr lang="cs-CZ" b="1" dirty="0" err="1"/>
              <a:t>allowances</a:t>
            </a:r>
            <a:r>
              <a:rPr lang="cs-CZ" b="1" dirty="0"/>
              <a:t>: </a:t>
            </a:r>
            <a:r>
              <a:rPr lang="cs-CZ" dirty="0" err="1"/>
              <a:t>project</a:t>
            </a:r>
            <a:r>
              <a:rPr lang="cs-CZ" dirty="0"/>
              <a:t> </a:t>
            </a:r>
            <a:r>
              <a:rPr lang="en-GB" dirty="0"/>
              <a:t>will reimburse actual costs incurred for </a:t>
            </a:r>
            <a:r>
              <a:rPr lang="en-GB" b="1" dirty="0"/>
              <a:t>travel, accommodation and subsistence </a:t>
            </a:r>
            <a:r>
              <a:rPr lang="en-GB" dirty="0"/>
              <a:t>for MSA recipients for their visit(s) to the counterpart organisation according to the accounting rules of their Employing organisation</a:t>
            </a:r>
            <a:r>
              <a:rPr lang="cs-CZ" dirty="0"/>
              <a:t> (</a:t>
            </a:r>
            <a:r>
              <a:rPr lang="cs-CZ" dirty="0" err="1"/>
              <a:t>financial</a:t>
            </a:r>
            <a:r>
              <a:rPr lang="cs-CZ" dirty="0"/>
              <a:t> </a:t>
            </a:r>
            <a:r>
              <a:rPr lang="cs-CZ" dirty="0" err="1"/>
              <a:t>estimates</a:t>
            </a:r>
            <a:r>
              <a:rPr lang="cs-CZ" dirty="0"/>
              <a:t> </a:t>
            </a:r>
            <a:r>
              <a:rPr lang="cs-CZ" dirty="0" err="1"/>
              <a:t>need</a:t>
            </a:r>
            <a:r>
              <a:rPr lang="cs-CZ" dirty="0"/>
              <a:t> to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send</a:t>
            </a:r>
            <a:r>
              <a:rPr lang="cs-CZ" dirty="0"/>
              <a:t> </a:t>
            </a:r>
            <a:r>
              <a:rPr lang="cs-CZ" dirty="0" err="1"/>
              <a:t>within</a:t>
            </a:r>
            <a:r>
              <a:rPr lang="cs-CZ" dirty="0"/>
              <a:t> </a:t>
            </a:r>
            <a:r>
              <a:rPr lang="cs-CZ" dirty="0" err="1"/>
              <a:t>application</a:t>
            </a:r>
            <a:r>
              <a:rPr lang="cs-CZ" dirty="0"/>
              <a:t>)</a:t>
            </a:r>
          </a:p>
          <a:p>
            <a:endParaRPr lang="cs-CZ" dirty="0"/>
          </a:p>
          <a:p>
            <a:r>
              <a:rPr lang="en-GB" dirty="0"/>
              <a:t>MSA participants must remain employed by their current employing organisations for the</a:t>
            </a:r>
          </a:p>
          <a:p>
            <a:r>
              <a:rPr lang="en-GB" dirty="0"/>
              <a:t>scheme’s duration</a:t>
            </a:r>
            <a:r>
              <a:rPr lang="cs-CZ" dirty="0"/>
              <a:t>.</a:t>
            </a:r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E4A99B2F-6E61-A8B7-D335-7B8C3E8D4B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42A5A-5E53-C9C0-4BD9-94754E9B6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/>
              <a:t>Mentoring </a:t>
            </a:r>
            <a:r>
              <a:rPr lang="cs-CZ" dirty="0" err="1"/>
              <a:t>Scheme</a:t>
            </a:r>
            <a:r>
              <a:rPr lang="cs-CZ" dirty="0"/>
              <a:t> </a:t>
            </a:r>
            <a:r>
              <a:rPr lang="cs-CZ" dirty="0" err="1"/>
              <a:t>Award</a:t>
            </a:r>
            <a:r>
              <a:rPr lang="cs-CZ" dirty="0"/>
              <a:t> - </a:t>
            </a:r>
            <a:r>
              <a:rPr lang="cs-CZ" dirty="0" err="1"/>
              <a:t>application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E47A2-D649-E92F-6ACC-F4041D5B2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441659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b="1" dirty="0"/>
              <a:t>T</a:t>
            </a:r>
            <a:r>
              <a:rPr lang="en-GB" b="1" dirty="0" err="1"/>
              <a:t>ypical</a:t>
            </a:r>
            <a:r>
              <a:rPr lang="en-GB" b="1" dirty="0"/>
              <a:t> activities: </a:t>
            </a: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 exchange of expertise on technical topics;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 exchange of expertise on managerial topics;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 exchange of expertise on CIPM MRA related topics;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 the preparation of EURAMET activities (e.g. capacity building).</a:t>
            </a:r>
          </a:p>
          <a:p>
            <a:endParaRPr lang="cs-CZ" dirty="0"/>
          </a:p>
          <a:p>
            <a:endParaRPr lang="cs-CZ" dirty="0"/>
          </a:p>
          <a:p>
            <a:r>
              <a:rPr lang="en-GB" b="1" dirty="0"/>
              <a:t>MSA application must be submitted via the project web platform</a:t>
            </a:r>
            <a:r>
              <a:rPr lang="cs-CZ" b="1" dirty="0"/>
              <a:t>.</a:t>
            </a:r>
          </a:p>
          <a:p>
            <a:r>
              <a:rPr lang="cs-CZ" dirty="0" err="1"/>
              <a:t>Required</a:t>
            </a:r>
            <a:r>
              <a:rPr lang="cs-CZ" dirty="0"/>
              <a:t> </a:t>
            </a:r>
            <a:r>
              <a:rPr lang="cs-CZ" dirty="0" err="1"/>
              <a:t>documents</a:t>
            </a:r>
            <a:r>
              <a:rPr lang="cs-CZ" dirty="0"/>
              <a:t>: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MSA Application details – to be submitted in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MSA Proposal - as attachment to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Cover letter (describing </a:t>
            </a:r>
            <a:r>
              <a:rPr lang="en-GB" dirty="0" err="1"/>
              <a:t>theprojected</a:t>
            </a:r>
            <a:r>
              <a:rPr lang="en-GB" dirty="0"/>
              <a:t> benefits for the participating organisations) -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attachment to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Budget data – to be submitted in the online application,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CV - as attachment to the online application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en-GB" b="1" dirty="0">
                <a:hlinkClick r:id="rId2"/>
              </a:rPr>
              <a:t>Link to the application MSA</a:t>
            </a: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492F0F79-E409-5E31-9AA0-F8654D6480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1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B6D9-D744-7931-F8BF-440884C3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492443"/>
          </a:xfrm>
        </p:spPr>
        <p:txBody>
          <a:bodyPr/>
          <a:lstStyle/>
          <a:p>
            <a:pPr algn="ctr"/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events</a:t>
            </a:r>
            <a:br>
              <a:rPr lang="cs-CZ" dirty="0"/>
            </a:br>
            <a:r>
              <a:rPr lang="cs-CZ" sz="1400" dirty="0"/>
              <a:t>(</a:t>
            </a:r>
            <a:r>
              <a:rPr lang="cs-CZ" sz="1400" dirty="0" err="1"/>
              <a:t>Trainings</a:t>
            </a:r>
            <a:r>
              <a:rPr lang="cs-CZ" sz="1400" dirty="0"/>
              <a:t>, </a:t>
            </a:r>
            <a:r>
              <a:rPr lang="cs-CZ" sz="1400" dirty="0" err="1"/>
              <a:t>Workshops</a:t>
            </a:r>
            <a:r>
              <a:rPr lang="cs-CZ" sz="1400" dirty="0"/>
              <a:t> and </a:t>
            </a:r>
            <a:r>
              <a:rPr lang="cs-CZ" sz="1400" dirty="0" err="1"/>
              <a:t>Summer</a:t>
            </a:r>
            <a:r>
              <a:rPr lang="cs-CZ" sz="1400" dirty="0"/>
              <a:t> </a:t>
            </a:r>
            <a:r>
              <a:rPr lang="cs-CZ" sz="1400" dirty="0" err="1"/>
              <a:t>Schools</a:t>
            </a:r>
            <a:r>
              <a:rPr lang="cs-CZ" sz="1400" dirty="0"/>
              <a:t>)</a:t>
            </a:r>
            <a:endParaRPr lang="en-GB" sz="1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46B2F-A849-7345-6A82-79F8F1AC5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4739759"/>
          </a:xfrm>
        </p:spPr>
        <p:txBody>
          <a:bodyPr/>
          <a:lstStyle/>
          <a:p>
            <a:r>
              <a:rPr lang="en-GB" dirty="0"/>
              <a:t>For EURAMET to maintain and further expand its capacity building efforts across Europe.</a:t>
            </a:r>
            <a:r>
              <a:rPr lang="cs-CZ" dirty="0"/>
              <a:t> </a:t>
            </a:r>
            <a:r>
              <a:rPr lang="cs-CZ" dirty="0" err="1"/>
              <a:t>Within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activity</a:t>
            </a:r>
            <a:r>
              <a:rPr lang="cs-CZ" dirty="0"/>
              <a:t>, </a:t>
            </a:r>
            <a:r>
              <a:rPr lang="cs-CZ" dirty="0" err="1"/>
              <a:t>project</a:t>
            </a:r>
            <a:r>
              <a:rPr lang="cs-CZ" dirty="0"/>
              <a:t> </a:t>
            </a:r>
            <a:r>
              <a:rPr lang="en-GB" dirty="0"/>
              <a:t>develop the technical skills of existing staff at NMIs/DIs, support the development of newly qualified staff for all EURAMET NMIs/DIs and prepare them for work in a metrological laboratory.</a:t>
            </a:r>
            <a:endParaRPr lang="cs-CZ" dirty="0"/>
          </a:p>
          <a:p>
            <a:endParaRPr lang="cs-CZ" dirty="0"/>
          </a:p>
          <a:p>
            <a:r>
              <a:rPr lang="cs-CZ" b="1" dirty="0" err="1"/>
              <a:t>Applicants</a:t>
            </a:r>
            <a:r>
              <a:rPr lang="cs-CZ" b="1" dirty="0"/>
              <a:t>: </a:t>
            </a:r>
            <a:r>
              <a:rPr lang="cs-CZ" dirty="0"/>
              <a:t>EURAMET </a:t>
            </a:r>
            <a:r>
              <a:rPr lang="cs-CZ" dirty="0" err="1"/>
              <a:t>NMIs</a:t>
            </a:r>
            <a:r>
              <a:rPr lang="cs-CZ" dirty="0"/>
              <a:t>/Dis.</a:t>
            </a:r>
          </a:p>
          <a:p>
            <a:endParaRPr lang="cs-CZ" dirty="0"/>
          </a:p>
          <a:p>
            <a:r>
              <a:rPr lang="cs-CZ" b="1" dirty="0" err="1"/>
              <a:t>Participants</a:t>
            </a:r>
            <a:r>
              <a:rPr lang="cs-CZ" b="1" dirty="0"/>
              <a:t>: </a:t>
            </a:r>
            <a:r>
              <a:rPr lang="en-GB" dirty="0"/>
              <a:t>Staff members of EURAMET NMIs and DIs, students, representatives of RMOs</a:t>
            </a:r>
            <a:r>
              <a:rPr lang="cs-CZ" dirty="0"/>
              <a:t>.</a:t>
            </a:r>
          </a:p>
          <a:p>
            <a:r>
              <a:rPr lang="cs-CZ" dirty="0"/>
              <a:t>	- Minimum </a:t>
            </a:r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participants</a:t>
            </a:r>
            <a:r>
              <a:rPr lang="cs-CZ" dirty="0"/>
              <a:t> per event </a:t>
            </a:r>
            <a:r>
              <a:rPr lang="cs-CZ" dirty="0" err="1"/>
              <a:t>is</a:t>
            </a:r>
            <a:r>
              <a:rPr lang="cs-CZ" dirty="0"/>
              <a:t> 5.</a:t>
            </a:r>
          </a:p>
          <a:p>
            <a:r>
              <a:rPr lang="cs-CZ" dirty="0"/>
              <a:t>	- Minimum </a:t>
            </a:r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participating</a:t>
            </a:r>
            <a:r>
              <a:rPr lang="cs-CZ" dirty="0"/>
              <a:t> </a:t>
            </a:r>
            <a:r>
              <a:rPr lang="cs-CZ" dirty="0" err="1"/>
              <a:t>countries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3.</a:t>
            </a:r>
            <a:r>
              <a:rPr lang="en-GB" dirty="0"/>
              <a:t> </a:t>
            </a:r>
            <a:endParaRPr lang="cs-CZ" dirty="0"/>
          </a:p>
          <a:p>
            <a:endParaRPr lang="cs-CZ" dirty="0"/>
          </a:p>
          <a:p>
            <a:r>
              <a:rPr lang="cs-CZ" b="1" dirty="0" err="1"/>
              <a:t>Duration</a:t>
            </a:r>
            <a:r>
              <a:rPr lang="cs-CZ" b="1" dirty="0"/>
              <a:t>: </a:t>
            </a:r>
          </a:p>
          <a:p>
            <a:r>
              <a:rPr lang="cs-CZ" b="1" dirty="0"/>
              <a:t>	- </a:t>
            </a:r>
            <a:r>
              <a:rPr lang="en-GB" dirty="0"/>
              <a:t>Training courses and workshops to be held as 1–5 days events</a:t>
            </a:r>
            <a:r>
              <a:rPr lang="cs-CZ" dirty="0"/>
              <a:t>.</a:t>
            </a:r>
          </a:p>
          <a:p>
            <a:r>
              <a:rPr lang="cs-CZ" dirty="0"/>
              <a:t>	- </a:t>
            </a:r>
            <a:r>
              <a:rPr lang="cs-CZ" dirty="0" err="1"/>
              <a:t>Summer</a:t>
            </a:r>
            <a:r>
              <a:rPr lang="cs-CZ" dirty="0"/>
              <a:t> </a:t>
            </a:r>
            <a:r>
              <a:rPr lang="cs-CZ" dirty="0" err="1"/>
              <a:t>Schools</a:t>
            </a:r>
            <a:r>
              <a:rPr lang="cs-CZ" dirty="0"/>
              <a:t> </a:t>
            </a:r>
            <a:r>
              <a:rPr lang="cs-CZ" dirty="0" err="1"/>
              <a:t>held</a:t>
            </a:r>
            <a:r>
              <a:rPr lang="cs-CZ" dirty="0"/>
              <a:t> as 3-10 </a:t>
            </a:r>
            <a:r>
              <a:rPr lang="cs-CZ" dirty="0" err="1"/>
              <a:t>days</a:t>
            </a:r>
            <a:r>
              <a:rPr lang="cs-CZ" dirty="0"/>
              <a:t> </a:t>
            </a:r>
            <a:r>
              <a:rPr lang="cs-CZ" dirty="0" err="1"/>
              <a:t>events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b="1" dirty="0" err="1"/>
              <a:t>Typical</a:t>
            </a:r>
            <a:r>
              <a:rPr lang="cs-CZ" b="1" dirty="0"/>
              <a:t> </a:t>
            </a:r>
            <a:r>
              <a:rPr lang="cs-CZ" b="1" dirty="0" err="1"/>
              <a:t>activities</a:t>
            </a:r>
            <a:r>
              <a:rPr lang="cs-CZ" b="1" dirty="0"/>
              <a:t>: </a:t>
            </a:r>
            <a:r>
              <a:rPr lang="en-GB" dirty="0"/>
              <a:t>Training events would cover several topics that are relevant to NMI and </a:t>
            </a:r>
            <a:r>
              <a:rPr lang="en-GB" dirty="0" err="1"/>
              <a:t>DIs.</a:t>
            </a:r>
            <a:r>
              <a:rPr lang="en-GB" dirty="0"/>
              <a:t> Typical topics would be prioritised and decided on annually by EURAMET bodies</a:t>
            </a:r>
            <a:r>
              <a:rPr lang="cs-CZ" dirty="0"/>
              <a:t>.</a:t>
            </a:r>
            <a:r>
              <a:rPr lang="en-GB" dirty="0"/>
              <a:t> </a:t>
            </a:r>
            <a:endParaRPr lang="cs-CZ" dirty="0"/>
          </a:p>
          <a:p>
            <a:endParaRPr lang="cs-CZ" dirty="0"/>
          </a:p>
          <a:p>
            <a:r>
              <a:rPr lang="cs-CZ" b="1" dirty="0" err="1"/>
              <a:t>Financial</a:t>
            </a:r>
            <a:r>
              <a:rPr lang="cs-CZ" b="1" dirty="0"/>
              <a:t> </a:t>
            </a:r>
            <a:r>
              <a:rPr lang="cs-CZ" b="1" dirty="0" err="1"/>
              <a:t>allowance</a:t>
            </a:r>
            <a:r>
              <a:rPr lang="cs-CZ" b="1" dirty="0"/>
              <a:t>: </a:t>
            </a:r>
            <a:r>
              <a:rPr lang="cs-CZ" dirty="0" err="1"/>
              <a:t>project</a:t>
            </a:r>
            <a:r>
              <a:rPr lang="en-GB" dirty="0"/>
              <a:t> will reimburse the actual costs incurred for </a:t>
            </a:r>
            <a:r>
              <a:rPr lang="en-GB" b="1" dirty="0"/>
              <a:t>travel and subsistence of key speakers, venue hire </a:t>
            </a:r>
            <a:r>
              <a:rPr lang="en-GB" dirty="0"/>
              <a:t>(if required) and </a:t>
            </a:r>
            <a:r>
              <a:rPr lang="en-GB" b="1" dirty="0"/>
              <a:t>catering costs </a:t>
            </a:r>
            <a:r>
              <a:rPr lang="en-GB" dirty="0"/>
              <a:t>according to the accounting rules of the hosting organisation</a:t>
            </a:r>
            <a:r>
              <a:rPr lang="cs-CZ" dirty="0"/>
              <a:t>.</a:t>
            </a:r>
          </a:p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salaries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speakers</a:t>
            </a:r>
            <a:r>
              <a:rPr lang="cs-CZ" dirty="0"/>
              <a:t> and </a:t>
            </a:r>
            <a:r>
              <a:rPr lang="cs-CZ" dirty="0" err="1"/>
              <a:t>organising</a:t>
            </a:r>
            <a:r>
              <a:rPr lang="cs-CZ" dirty="0"/>
              <a:t> </a:t>
            </a:r>
            <a:r>
              <a:rPr lang="cs-CZ" dirty="0" err="1"/>
              <a:t>institution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not </a:t>
            </a:r>
            <a:r>
              <a:rPr lang="cs-CZ" dirty="0" err="1"/>
              <a:t>covered</a:t>
            </a:r>
            <a:r>
              <a:rPr lang="cs-CZ" dirty="0"/>
              <a:t> by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CaBuCo</a:t>
            </a:r>
            <a:r>
              <a:rPr lang="cs-CZ" dirty="0"/>
              <a:t>.</a:t>
            </a:r>
          </a:p>
          <a:p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1297D7AC-8EA2-B1F7-8F17-4DB3DBEF5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7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02F4-6ECB-32C1-BC91-16E036C7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events</a:t>
            </a:r>
            <a:r>
              <a:rPr lang="cs-CZ" dirty="0"/>
              <a:t> - </a:t>
            </a:r>
            <a:r>
              <a:rPr lang="cs-CZ" dirty="0" err="1"/>
              <a:t>application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F2C53-5037-69F5-FE45-B318C74D0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2800767"/>
          </a:xfrm>
        </p:spPr>
        <p:txBody>
          <a:bodyPr/>
          <a:lstStyle/>
          <a:p>
            <a:r>
              <a:rPr lang="cs-CZ" dirty="0"/>
              <a:t>TE</a:t>
            </a:r>
            <a:r>
              <a:rPr lang="en-GB" dirty="0"/>
              <a:t> application must be submitted via the project web platform</a:t>
            </a:r>
            <a:endParaRPr lang="cs-CZ" dirty="0"/>
          </a:p>
          <a:p>
            <a:endParaRPr lang="cs-CZ" dirty="0"/>
          </a:p>
          <a:p>
            <a:r>
              <a:rPr lang="cs-CZ" b="1" dirty="0" err="1"/>
              <a:t>Required</a:t>
            </a:r>
            <a:r>
              <a:rPr lang="cs-CZ" b="1" dirty="0"/>
              <a:t> </a:t>
            </a:r>
            <a:r>
              <a:rPr lang="cs-CZ" b="1" dirty="0" err="1"/>
              <a:t>documents</a:t>
            </a:r>
            <a:r>
              <a:rPr lang="cs-CZ" b="1" dirty="0"/>
              <a:t>: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 application details – to be submitted in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 proposal - as attachment to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Budget data – to be submitted in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Cover letter - projected benefits for the hosting organization, the initiator, and</a:t>
            </a:r>
          </a:p>
          <a:p>
            <a:r>
              <a:rPr lang="en-GB" dirty="0"/>
              <a:t>especially for intended participants - as attachment to the online application;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Draft program - as attachment to the online application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en-GB" dirty="0">
                <a:hlinkClick r:id="rId2"/>
              </a:rPr>
              <a:t>Link to the application TE</a:t>
            </a:r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F94C4874-007F-1BF7-E69A-36E4F96A89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84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TLSHAPE_SL_8911bceb679441adb3756a794b682f31_BackgroundRectangle" hidden="1">
            <a:extLst>
              <a:ext uri="{FF2B5EF4-FFF2-40B4-BE49-F238E27FC236}">
                <a16:creationId xmlns:a16="http://schemas.microsoft.com/office/drawing/2014/main" id="{4179302B-E583-4059-AB0A-8C71E8D199F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1594" y="3104304"/>
            <a:ext cx="9101138" cy="681038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TLSHAPE_SL_9eb76584bb32452eac07fb2637baea1a_BackgroundRectangle" hidden="1">
            <a:extLst>
              <a:ext uri="{FF2B5EF4-FFF2-40B4-BE49-F238E27FC236}">
                <a16:creationId xmlns:a16="http://schemas.microsoft.com/office/drawing/2014/main" id="{D0D66B00-FB23-4C19-BFF2-A51A9250E17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594" y="3836936"/>
            <a:ext cx="9101138" cy="652833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TLSHAPE_SL2A_7f677eb43f7b42a08fe9913c860d1df3_BackgroundRectangle">
            <a:extLst>
              <a:ext uri="{FF2B5EF4-FFF2-40B4-BE49-F238E27FC236}">
                <a16:creationId xmlns:a16="http://schemas.microsoft.com/office/drawing/2014/main" id="{B4DF8AC6-08AE-42D3-8735-5F6239990D4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81313" y="3104304"/>
            <a:ext cx="8574881" cy="227013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13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 </a:t>
            </a:r>
            <a:r>
              <a:rPr lang="cs-CZ" sz="813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months</a:t>
            </a:r>
            <a:endParaRPr lang="en-GB" sz="813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8" name="OTLSHAPE_SL2A_bdbcfcbaefba45b6906d0217763df8cf_BackgroundRectangle">
            <a:extLst>
              <a:ext uri="{FF2B5EF4-FFF2-40B4-BE49-F238E27FC236}">
                <a16:creationId xmlns:a16="http://schemas.microsoft.com/office/drawing/2014/main" id="{5B9CF5FB-A662-4C02-908E-0E4CB3F7BAF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81313" y="3335679"/>
            <a:ext cx="8574881" cy="227013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TLSHAPE_SL2A_bfd05b25fb3744e690c6d5540b5a5424_BackgroundRectangle">
            <a:extLst>
              <a:ext uri="{FF2B5EF4-FFF2-40B4-BE49-F238E27FC236}">
                <a16:creationId xmlns:a16="http://schemas.microsoft.com/office/drawing/2014/main" id="{F361CE9C-8463-4BBB-88A6-85AB932195A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81313" y="3558329"/>
            <a:ext cx="8574881" cy="227013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TLSHAPE_SL2A_5d6994837d24422a96f694ad6cffcaca_BackgroundRectangle">
            <a:extLst>
              <a:ext uri="{FF2B5EF4-FFF2-40B4-BE49-F238E27FC236}">
                <a16:creationId xmlns:a16="http://schemas.microsoft.com/office/drawing/2014/main" id="{E430B2AE-00A9-488D-8008-3483F2C50EB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81313" y="3836936"/>
            <a:ext cx="8574881" cy="326416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TLSHAPE_SL2A_252291035795435895142821fd37ea9d_BackgroundRectangle">
            <a:extLst>
              <a:ext uri="{FF2B5EF4-FFF2-40B4-BE49-F238E27FC236}">
                <a16:creationId xmlns:a16="http://schemas.microsoft.com/office/drawing/2014/main" id="{061A7F1F-64ED-4C35-9C57-942ABE2D5B2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81313" y="4163352"/>
            <a:ext cx="8574881" cy="326416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LSHAPE_TB_00000000000000000000000000000000_LeftEndCaps" hidden="1">
            <a:extLst>
              <a:ext uri="{FF2B5EF4-FFF2-40B4-BE49-F238E27FC236}">
                <a16:creationId xmlns:a16="http://schemas.microsoft.com/office/drawing/2014/main" id="{643CA2B9-A256-49A5-9568-2F439E6DD62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63377" y="542677"/>
            <a:ext cx="763030" cy="450123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GB" sz="2925" b="1">
                <a:solidFill>
                  <a:schemeClr val="accent2"/>
                </a:solidFill>
                <a:latin typeface="Calibri" panose="020F0502020204030204" pitchFamily="34" charset="0"/>
              </a:rPr>
              <a:t>2023</a:t>
            </a:r>
          </a:p>
        </p:txBody>
      </p:sp>
      <p:sp>
        <p:nvSpPr>
          <p:cNvPr id="3" name="OTLSHAPE_TB_00000000000000000000000000000000_RightEndCaps">
            <a:extLst>
              <a:ext uri="{FF2B5EF4-FFF2-40B4-BE49-F238E27FC236}">
                <a16:creationId xmlns:a16="http://schemas.microsoft.com/office/drawing/2014/main" id="{CF52DA35-C1BC-4641-8A3B-B0337662928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181929" y="4750399"/>
            <a:ext cx="544381" cy="276999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cs-CZ" b="1" spc="-36">
                <a:solidFill>
                  <a:schemeClr val="accent2"/>
                </a:solidFill>
                <a:latin typeface="Calibri" panose="020F0502020204030204" pitchFamily="34" charset="0"/>
              </a:rPr>
              <a:t>24/</a:t>
            </a:r>
            <a:r>
              <a:rPr lang="en-GB" b="1" spc="-36">
                <a:solidFill>
                  <a:schemeClr val="accent2"/>
                </a:solidFill>
                <a:latin typeface="Calibri" panose="020F0502020204030204" pitchFamily="34" charset="0"/>
              </a:rPr>
              <a:t>2</a:t>
            </a:r>
            <a:r>
              <a:rPr lang="cs-CZ" b="1" spc="-36">
                <a:solidFill>
                  <a:schemeClr val="accent2"/>
                </a:solidFill>
                <a:latin typeface="Calibri" panose="020F0502020204030204" pitchFamily="34" charset="0"/>
              </a:rPr>
              <a:t>5</a:t>
            </a:r>
            <a:endParaRPr lang="en-GB" b="1" spc="-36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cxnSp>
        <p:nvCxnSpPr>
          <p:cNvPr id="108" name="OTLSHAPE_SL2AL_00000000000000000000000000000000_ShapeAbove0">
            <a:extLst>
              <a:ext uri="{FF2B5EF4-FFF2-40B4-BE49-F238E27FC236}">
                <a16:creationId xmlns:a16="http://schemas.microsoft.com/office/drawing/2014/main" id="{4ED4A451-94FC-4000-A618-E598013DD9BC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581313" y="3331316"/>
            <a:ext cx="8566328" cy="0"/>
          </a:xfrm>
          <a:prstGeom prst="line">
            <a:avLst/>
          </a:prstGeom>
          <a:ln w="9525" cap="flat" cmpd="sng" algn="ctr">
            <a:solidFill>
              <a:srgbClr val="BFBFBF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OTLSHAPE_SL2AL_00000000000000000000000000000000_ShapeAbove1">
            <a:extLst>
              <a:ext uri="{FF2B5EF4-FFF2-40B4-BE49-F238E27FC236}">
                <a16:creationId xmlns:a16="http://schemas.microsoft.com/office/drawing/2014/main" id="{37056DF4-4F47-47DC-9635-3252E5FD25DF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581313" y="3558329"/>
            <a:ext cx="8566328" cy="0"/>
          </a:xfrm>
          <a:prstGeom prst="line">
            <a:avLst/>
          </a:prstGeom>
          <a:ln w="9525" cap="flat" cmpd="sng" algn="ctr">
            <a:solidFill>
              <a:srgbClr val="BFBFBF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OTLSHAPE_SL2AL_00000000000000000000000000000000_ShapeAbove2">
            <a:extLst>
              <a:ext uri="{FF2B5EF4-FFF2-40B4-BE49-F238E27FC236}">
                <a16:creationId xmlns:a16="http://schemas.microsoft.com/office/drawing/2014/main" id="{95EDD7A2-FC7C-4B56-8976-38866390FD6A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581313" y="4163351"/>
            <a:ext cx="8566328" cy="0"/>
          </a:xfrm>
          <a:prstGeom prst="line">
            <a:avLst/>
          </a:prstGeom>
          <a:ln w="9525" cap="flat" cmpd="sng" algn="ctr">
            <a:solidFill>
              <a:srgbClr val="BFBFBF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64F07B58-4E95-433D-BF67-93394ABD62F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492468" y="4654868"/>
            <a:ext cx="7656513" cy="148590"/>
          </a:xfrm>
          <a:prstGeom prst="round2SameRect">
            <a:avLst/>
          </a:prstGeom>
          <a:solidFill>
            <a:srgbClr val="52525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TLSHAPE_SL_8911bceb679441adb3756a794b682f31_HeaderRectangle">
            <a:extLst>
              <a:ext uri="{FF2B5EF4-FFF2-40B4-BE49-F238E27FC236}">
                <a16:creationId xmlns:a16="http://schemas.microsoft.com/office/drawing/2014/main" id="{0B2A1D6D-C59C-48A1-B89C-956AD32C23F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51594" y="3104304"/>
            <a:ext cx="536575" cy="68103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OTLSHAPE_SL_9eb76584bb32452eac07fb2637baea1a_HeaderRectangle">
            <a:extLst>
              <a:ext uri="{FF2B5EF4-FFF2-40B4-BE49-F238E27FC236}">
                <a16:creationId xmlns:a16="http://schemas.microsoft.com/office/drawing/2014/main" id="{91DA1EBE-511C-4C6E-AA58-DA1C456EDD27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51594" y="3836936"/>
            <a:ext cx="536575" cy="65283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TLSHAPE_SL2A_7f677eb43f7b42a08fe9913c860d1df3_HeaderRectangle">
            <a:extLst>
              <a:ext uri="{FF2B5EF4-FFF2-40B4-BE49-F238E27FC236}">
                <a16:creationId xmlns:a16="http://schemas.microsoft.com/office/drawing/2014/main" id="{8110B404-E8A4-4062-A291-4753EC19DED5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81313" y="3104304"/>
            <a:ext cx="815181" cy="227013"/>
          </a:xfrm>
          <a:prstGeom prst="rect">
            <a:avLst/>
          </a:prstGeom>
          <a:solidFill>
            <a:schemeClr val="accent5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TLSHAPE_SL2A_bdbcfcbaefba45b6906d0217763df8cf_HeaderRectangle">
            <a:extLst>
              <a:ext uri="{FF2B5EF4-FFF2-40B4-BE49-F238E27FC236}">
                <a16:creationId xmlns:a16="http://schemas.microsoft.com/office/drawing/2014/main" id="{DF4AC4F3-1400-47EA-ABDE-5290575724A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581313" y="3331316"/>
            <a:ext cx="815181" cy="227013"/>
          </a:xfrm>
          <a:prstGeom prst="rect">
            <a:avLst/>
          </a:prstGeom>
          <a:solidFill>
            <a:schemeClr val="accent5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TLSHAPE_SL2A_bfd05b25fb3744e690c6d5540b5a5424_HeaderRectangle">
            <a:extLst>
              <a:ext uri="{FF2B5EF4-FFF2-40B4-BE49-F238E27FC236}">
                <a16:creationId xmlns:a16="http://schemas.microsoft.com/office/drawing/2014/main" id="{13CB99B7-7F12-4A0F-90A3-238AA756470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581313" y="3558329"/>
            <a:ext cx="815181" cy="227013"/>
          </a:xfrm>
          <a:prstGeom prst="rect">
            <a:avLst/>
          </a:prstGeom>
          <a:solidFill>
            <a:schemeClr val="accent5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TLSHAPE_SL2A_5d6994837d24422a96f694ad6cffcaca_HeaderRectangle">
            <a:extLst>
              <a:ext uri="{FF2B5EF4-FFF2-40B4-BE49-F238E27FC236}">
                <a16:creationId xmlns:a16="http://schemas.microsoft.com/office/drawing/2014/main" id="{B1F809AF-E3AE-44A0-A479-166C378F202B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81313" y="3836936"/>
            <a:ext cx="815181" cy="326416"/>
          </a:xfrm>
          <a:prstGeom prst="rect">
            <a:avLst/>
          </a:prstGeom>
          <a:solidFill>
            <a:srgbClr val="A6A6A6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TLSHAPE_SL2A_252291035795435895142821fd37ea9d_HeaderRectangle">
            <a:extLst>
              <a:ext uri="{FF2B5EF4-FFF2-40B4-BE49-F238E27FC236}">
                <a16:creationId xmlns:a16="http://schemas.microsoft.com/office/drawing/2014/main" id="{58A8B502-BFA9-42E1-A385-8EED153D0E73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81313" y="4163352"/>
            <a:ext cx="815181" cy="326416"/>
          </a:xfrm>
          <a:prstGeom prst="rect">
            <a:avLst/>
          </a:prstGeom>
          <a:solidFill>
            <a:srgbClr val="A6A6A6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OTLSHAPE_G_00000000000000000000000000000000_ShapeAbove0">
            <a:extLst>
              <a:ext uri="{FF2B5EF4-FFF2-40B4-BE49-F238E27FC236}">
                <a16:creationId xmlns:a16="http://schemas.microsoft.com/office/drawing/2014/main" id="{0F833925-94C6-4196-BAAF-6B447B7F315A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2267992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OTLSHAPE_G_00000000000000000000000000000000_ShapeAbove1">
            <a:extLst>
              <a:ext uri="{FF2B5EF4-FFF2-40B4-BE49-F238E27FC236}">
                <a16:creationId xmlns:a16="http://schemas.microsoft.com/office/drawing/2014/main" id="{00AE2B91-6500-489A-89DC-D1C911033398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3018499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OTLSHAPE_G_00000000000000000000000000000000_ShapeAbove2">
            <a:extLst>
              <a:ext uri="{FF2B5EF4-FFF2-40B4-BE49-F238E27FC236}">
                <a16:creationId xmlns:a16="http://schemas.microsoft.com/office/drawing/2014/main" id="{08173BEC-2A24-4C26-A014-E569E7EE97DD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3794023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OTLSHAPE_G_00000000000000000000000000000000_ShapeAbove3">
            <a:extLst>
              <a:ext uri="{FF2B5EF4-FFF2-40B4-BE49-F238E27FC236}">
                <a16:creationId xmlns:a16="http://schemas.microsoft.com/office/drawing/2014/main" id="{76C203BD-0CAC-48C8-9540-AB059DC2F7C0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544530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OTLSHAPE_G_00000000000000000000000000000000_ShapeAbove4">
            <a:extLst>
              <a:ext uri="{FF2B5EF4-FFF2-40B4-BE49-F238E27FC236}">
                <a16:creationId xmlns:a16="http://schemas.microsoft.com/office/drawing/2014/main" id="{F880991E-428F-4BEB-8985-9BF7DE9B960D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5320054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OTLSHAPE_G_00000000000000000000000000000000_ShapeAbove5">
            <a:extLst>
              <a:ext uri="{FF2B5EF4-FFF2-40B4-BE49-F238E27FC236}">
                <a16:creationId xmlns:a16="http://schemas.microsoft.com/office/drawing/2014/main" id="{1ADF9336-B6ED-4E1A-81ED-FF9AA6BCC9BE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6095578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OTLSHAPE_G_00000000000000000000000000000000_ShapeAbove6">
            <a:extLst>
              <a:ext uri="{FF2B5EF4-FFF2-40B4-BE49-F238E27FC236}">
                <a16:creationId xmlns:a16="http://schemas.microsoft.com/office/drawing/2014/main" id="{69ED4566-FC37-4AE0-91B9-964D64F5DB0E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6846086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OTLSHAPE_G_00000000000000000000000000000000_ShapeAbove7">
            <a:extLst>
              <a:ext uri="{FF2B5EF4-FFF2-40B4-BE49-F238E27FC236}">
                <a16:creationId xmlns:a16="http://schemas.microsoft.com/office/drawing/2014/main" id="{7DA0A73B-38FA-413D-825A-1B6B9A4C3E44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7621609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OTLSHAPE_G_00000000000000000000000000000000_ShapeAbove8">
            <a:extLst>
              <a:ext uri="{FF2B5EF4-FFF2-40B4-BE49-F238E27FC236}">
                <a16:creationId xmlns:a16="http://schemas.microsoft.com/office/drawing/2014/main" id="{6B58CF92-A75B-4EA3-1D4C-D81CF1889143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8372116" y="3104305"/>
            <a:ext cx="0" cy="1550564"/>
          </a:xfrm>
          <a:prstGeom prst="line">
            <a:avLst/>
          </a:prstGeom>
          <a:ln w="9525" cap="flat" cmpd="sng" algn="ctr">
            <a:solidFill>
              <a:schemeClr val="dk2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TLSHAPE_SLT_47cbe89cdf5541999ae0d3ac526194f6_Shape">
            <a:extLst>
              <a:ext uri="{FF2B5EF4-FFF2-40B4-BE49-F238E27FC236}">
                <a16:creationId xmlns:a16="http://schemas.microsoft.com/office/drawing/2014/main" id="{C70A29DC-F491-4140-AC5D-0A13094EB1A1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493024" y="3135260"/>
            <a:ext cx="3026469" cy="165100"/>
          </a:xfrm>
          <a:prstGeom prst="homePlate">
            <a:avLst/>
          </a:prstGeom>
          <a:solidFill>
            <a:schemeClr val="accent5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TLSHAPE_SLT_546dc3323d74464a8ef6a4e6e53f36ea_Shape">
            <a:extLst>
              <a:ext uri="{FF2B5EF4-FFF2-40B4-BE49-F238E27FC236}">
                <a16:creationId xmlns:a16="http://schemas.microsoft.com/office/drawing/2014/main" id="{E9A2819B-56B2-4936-84ED-61D00C0BF2DB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4539200" y="3398390"/>
            <a:ext cx="392442" cy="96376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accent5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TLSHAPE_TB_00000000000000000000000000000000_ElapsedTime" hidden="1">
            <a:extLst>
              <a:ext uri="{FF2B5EF4-FFF2-40B4-BE49-F238E27FC236}">
                <a16:creationId xmlns:a16="http://schemas.microsoft.com/office/drawing/2014/main" id="{F08E4769-E750-4BD6-B15D-DA68899E51EF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492468" y="4654868"/>
            <a:ext cx="0" cy="0"/>
          </a:xfrm>
          <a:prstGeom prst="rect">
            <a:avLst/>
          </a:prstGeom>
          <a:solidFill>
            <a:srgbClr val="EA161E">
              <a:alpha val="7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TLSHAPE_SLT_47cbe89cdf5541999ae0d3ac526194f6_ShapePercentage" hidden="1">
            <a:extLst>
              <a:ext uri="{FF2B5EF4-FFF2-40B4-BE49-F238E27FC236}">
                <a16:creationId xmlns:a16="http://schemas.microsoft.com/office/drawing/2014/main" id="{981E6642-B63E-4199-B0FA-AFAC84D7DF25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1493024" y="3135260"/>
            <a:ext cx="0" cy="0"/>
          </a:xfrm>
          <a:prstGeom prst="homePlate">
            <a:avLst/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TLSHAPE_SLT_546dc3323d74464a8ef6a4e6e53f36ea_ShapePercentage" hidden="1">
            <a:extLst>
              <a:ext uri="{FF2B5EF4-FFF2-40B4-BE49-F238E27FC236}">
                <a16:creationId xmlns:a16="http://schemas.microsoft.com/office/drawing/2014/main" id="{14894208-93DC-4845-B1DA-85E64121EDF0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3368736" y="3362273"/>
            <a:ext cx="0" cy="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TLSHAPE_SLT_28acceab595148aaaf284528e0c2a9c6_ShapePercentage" hidden="1">
            <a:extLst>
              <a:ext uri="{FF2B5EF4-FFF2-40B4-BE49-F238E27FC236}">
                <a16:creationId xmlns:a16="http://schemas.microsoft.com/office/drawing/2014/main" id="{1FD3723E-E419-41D3-8A32-DFF28AED2A09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869057" y="3589285"/>
            <a:ext cx="0" cy="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TLSHAPE_SLT_1548a45929d542f08ebbc364690e3865_ShapePercentage" hidden="1">
            <a:extLst>
              <a:ext uri="{FF2B5EF4-FFF2-40B4-BE49-F238E27FC236}">
                <a16:creationId xmlns:a16="http://schemas.microsoft.com/office/drawing/2014/main" id="{71800E7E-E1E8-41A1-AE37-67B4A231D968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5620240" y="3589285"/>
            <a:ext cx="0" cy="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TLSHAPE_SLM_b88ca5efb0b24a708ea78aa5e75b5ec7_Shape">
            <a:extLst>
              <a:ext uri="{FF2B5EF4-FFF2-40B4-BE49-F238E27FC236}">
                <a16:creationId xmlns:a16="http://schemas.microsoft.com/office/drawing/2014/main" id="{87FEC65D-AF7F-4253-8EC5-81C24DD8FA96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5225845" y="3896440"/>
            <a:ext cx="185738" cy="206375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TLSHAPE_SL_8911bceb679441adb3756a794b682f31_Header">
            <a:extLst>
              <a:ext uri="{FF2B5EF4-FFF2-40B4-BE49-F238E27FC236}">
                <a16:creationId xmlns:a16="http://schemas.microsoft.com/office/drawing/2014/main" id="{42032703-7365-40F7-B1FE-40E0B49658D7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 rot="16200000">
            <a:off x="-24066" y="3369238"/>
            <a:ext cx="681038" cy="1511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cs-CZ" sz="975" b="1" dirty="0">
                <a:solidFill>
                  <a:schemeClr val="lt1"/>
                </a:solidFill>
                <a:latin typeface="Calibri" panose="020F0502020204030204" pitchFamily="34" charset="0"/>
              </a:rPr>
              <a:t>Call 1 open</a:t>
            </a:r>
            <a:endParaRPr lang="en-GB" sz="975" b="1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OTLSHAPE_SL_9eb76584bb32452eac07fb2637baea1a_Header">
            <a:extLst>
              <a:ext uri="{FF2B5EF4-FFF2-40B4-BE49-F238E27FC236}">
                <a16:creationId xmlns:a16="http://schemas.microsoft.com/office/drawing/2014/main" id="{A49C77D9-D529-4C54-9A4F-7A4E3C17B4AD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 rot="16200000">
            <a:off x="-9962" y="4087766"/>
            <a:ext cx="652833" cy="15117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cs-CZ" sz="975" b="1" dirty="0" err="1">
                <a:solidFill>
                  <a:schemeClr val="lt1"/>
                </a:solidFill>
                <a:latin typeface="Calibri" panose="020F0502020204030204" pitchFamily="34" charset="0"/>
              </a:rPr>
              <a:t>Result</a:t>
            </a:r>
            <a:endParaRPr lang="en-GB" sz="975" b="1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OTLSHAPE_SL2A_7f677eb43f7b42a08fe9913c860d1df3_Header">
            <a:extLst>
              <a:ext uri="{FF2B5EF4-FFF2-40B4-BE49-F238E27FC236}">
                <a16:creationId xmlns:a16="http://schemas.microsoft.com/office/drawing/2014/main" id="{320E5A85-2B1E-4B61-9A37-0A8A460563F3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632907" y="3148537"/>
            <a:ext cx="711994" cy="13854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cs-CZ" sz="894" dirty="0" err="1">
                <a:solidFill>
                  <a:schemeClr val="dk1"/>
                </a:solidFill>
                <a:latin typeface="Calibri" panose="020F0502020204030204" pitchFamily="34" charset="0"/>
              </a:rPr>
              <a:t>Applicant</a:t>
            </a:r>
            <a:endParaRPr lang="en-GB" sz="89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OTLSHAPE_SL2A_bdbcfcbaefba45b6906d0217763df8cf_Header">
            <a:extLst>
              <a:ext uri="{FF2B5EF4-FFF2-40B4-BE49-F238E27FC236}">
                <a16:creationId xmlns:a16="http://schemas.microsoft.com/office/drawing/2014/main" id="{6F4B97C9-77CB-491D-8078-5A44183B29C3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632907" y="3375549"/>
            <a:ext cx="711994" cy="13854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cs-CZ" sz="894" dirty="0">
                <a:solidFill>
                  <a:schemeClr val="dk1"/>
                </a:solidFill>
                <a:latin typeface="Calibri" panose="020F0502020204030204" pitchFamily="34" charset="0"/>
              </a:rPr>
              <a:t>CMI</a:t>
            </a:r>
            <a:endParaRPr lang="en-GB" sz="89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OTLSHAPE_SL2A_bfd05b25fb3744e690c6d5540b5a5424_Header">
            <a:extLst>
              <a:ext uri="{FF2B5EF4-FFF2-40B4-BE49-F238E27FC236}">
                <a16:creationId xmlns:a16="http://schemas.microsoft.com/office/drawing/2014/main" id="{454681D0-D4B7-4104-9820-3E5CE8705C2B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632907" y="3602562"/>
            <a:ext cx="711994" cy="13854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cs-CZ" sz="894" dirty="0">
                <a:solidFill>
                  <a:schemeClr val="dk1"/>
                </a:solidFill>
                <a:latin typeface="Calibri" panose="020F0502020204030204" pitchFamily="34" charset="0"/>
              </a:rPr>
              <a:t>Stakeholder </a:t>
            </a:r>
            <a:r>
              <a:rPr lang="cs-CZ" sz="894" dirty="0" err="1">
                <a:solidFill>
                  <a:schemeClr val="dk1"/>
                </a:solidFill>
                <a:latin typeface="Calibri" panose="020F0502020204030204" pitchFamily="34" charset="0"/>
              </a:rPr>
              <a:t>Committee</a:t>
            </a:r>
            <a:endParaRPr lang="en-GB" sz="89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OTLSHAPE_SL2A_5d6994837d24422a96f694ad6cffcaca_Header">
            <a:extLst>
              <a:ext uri="{FF2B5EF4-FFF2-40B4-BE49-F238E27FC236}">
                <a16:creationId xmlns:a16="http://schemas.microsoft.com/office/drawing/2014/main" id="{C10CE451-354D-49BA-9797-7B7ACDBDBC86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632907" y="3930870"/>
            <a:ext cx="711994" cy="13854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cs-CZ" sz="894" dirty="0" err="1">
                <a:solidFill>
                  <a:schemeClr val="dk1"/>
                </a:solidFill>
                <a:latin typeface="Calibri" panose="020F0502020204030204" pitchFamily="34" charset="0"/>
              </a:rPr>
              <a:t>Final</a:t>
            </a:r>
            <a:r>
              <a:rPr lang="cs-CZ" sz="894" dirty="0">
                <a:solidFill>
                  <a:schemeClr val="dk1"/>
                </a:solidFill>
                <a:latin typeface="Calibri" panose="020F0502020204030204" pitchFamily="34" charset="0"/>
              </a:rPr>
              <a:t> list</a:t>
            </a:r>
            <a:endParaRPr lang="en-GB" sz="89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OTLSHAPE_SL2A_252291035795435895142821fd37ea9d_Header">
            <a:extLst>
              <a:ext uri="{FF2B5EF4-FFF2-40B4-BE49-F238E27FC236}">
                <a16:creationId xmlns:a16="http://schemas.microsoft.com/office/drawing/2014/main" id="{F805B007-8095-42CB-A8A3-5634B0F155A6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632907" y="4257286"/>
            <a:ext cx="711994" cy="13854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cs-CZ" sz="894" dirty="0" err="1">
                <a:solidFill>
                  <a:schemeClr val="dk1"/>
                </a:solidFill>
                <a:latin typeface="Calibri" panose="020F0502020204030204" pitchFamily="34" charset="0"/>
              </a:rPr>
              <a:t>Notification</a:t>
            </a:r>
            <a:r>
              <a:rPr lang="cs-CZ" sz="894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cs-CZ" sz="894" dirty="0" err="1">
                <a:solidFill>
                  <a:schemeClr val="dk1"/>
                </a:solidFill>
                <a:latin typeface="Calibri" panose="020F0502020204030204" pitchFamily="34" charset="0"/>
              </a:rPr>
              <a:t>letter</a:t>
            </a:r>
            <a:endParaRPr lang="en-GB" sz="894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OTLSHAPE_TB_00000000000000000000000000000000_TodayMarkerShape" hidden="1">
            <a:extLst>
              <a:ext uri="{FF2B5EF4-FFF2-40B4-BE49-F238E27FC236}">
                <a16:creationId xmlns:a16="http://schemas.microsoft.com/office/drawing/2014/main" id="{C911AD8D-ADD0-4FC3-B017-FD907D7F6E42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1471241" y="5115497"/>
            <a:ext cx="51594" cy="49530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TLSHAPE_TB_00000000000000000000000000000000_TimescaleInterval1">
            <a:extLst>
              <a:ext uri="{FF2B5EF4-FFF2-40B4-BE49-F238E27FC236}">
                <a16:creationId xmlns:a16="http://schemas.microsoft.com/office/drawing/2014/main" id="{7143C7F8-9602-40A2-9818-F4BF4D1DD101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544062" y="4659890"/>
            <a:ext cx="192761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1" dirty="0" err="1">
                <a:solidFill>
                  <a:schemeClr val="lt2"/>
                </a:solidFill>
                <a:latin typeface="Calibri" panose="020F0502020204030204" pitchFamily="34" charset="0"/>
              </a:rPr>
              <a:t>October</a:t>
            </a:r>
            <a:r>
              <a:rPr lang="cs-CZ" sz="894" spc="-11" dirty="0">
                <a:solidFill>
                  <a:schemeClr val="lt2"/>
                </a:solidFill>
                <a:latin typeface="Calibri" panose="020F0502020204030204" pitchFamily="34" charset="0"/>
              </a:rPr>
              <a:t> </a:t>
            </a:r>
            <a:endParaRPr lang="en-GB" sz="894" spc="-11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4D4CEA29-DDE4-40D0-9B82-6DAF3FA0FFC4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2319586" y="4659890"/>
            <a:ext cx="165100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1">
                <a:solidFill>
                  <a:schemeClr val="lt2"/>
                </a:solidFill>
                <a:latin typeface="Calibri" panose="020F0502020204030204" pitchFamily="34" charset="0"/>
              </a:rPr>
              <a:t>Novembe</a:t>
            </a:r>
            <a:r>
              <a:rPr lang="en-GB" sz="894" spc="-11">
                <a:solidFill>
                  <a:schemeClr val="lt2"/>
                </a:solidFill>
                <a:latin typeface="Calibri" panose="020F0502020204030204" pitchFamily="34" charset="0"/>
              </a:rPr>
              <a:t>r</a:t>
            </a:r>
            <a:endParaRPr lang="en-GB" sz="894" spc="-11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OTLSHAPE_TB_00000000000000000000000000000000_TimescaleInterval3">
            <a:extLst>
              <a:ext uri="{FF2B5EF4-FFF2-40B4-BE49-F238E27FC236}">
                <a16:creationId xmlns:a16="http://schemas.microsoft.com/office/drawing/2014/main" id="{F1C58A2A-13DF-4357-B4C3-355EB64E4B89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3070093" y="4659890"/>
            <a:ext cx="206375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5">
                <a:solidFill>
                  <a:schemeClr val="lt2"/>
                </a:solidFill>
                <a:latin typeface="Calibri" panose="020F0502020204030204" pitchFamily="34" charset="0"/>
              </a:rPr>
              <a:t>December</a:t>
            </a:r>
            <a:endParaRPr lang="en-GB" sz="894" spc="-15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OTLSHAPE_TB_00000000000000000000000000000000_TimescaleInterval4">
            <a:extLst>
              <a:ext uri="{FF2B5EF4-FFF2-40B4-BE49-F238E27FC236}">
                <a16:creationId xmlns:a16="http://schemas.microsoft.com/office/drawing/2014/main" id="{B87D5ABA-740F-4CD9-B250-68FC5DF352ED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3845617" y="4659890"/>
            <a:ext cx="156293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0">
                <a:solidFill>
                  <a:schemeClr val="lt2"/>
                </a:solidFill>
                <a:latin typeface="Calibri" panose="020F0502020204030204" pitchFamily="34" charset="0"/>
              </a:rPr>
              <a:t>January</a:t>
            </a:r>
            <a:endParaRPr lang="en-GB" sz="894" spc="-10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TLSHAPE_TB_00000000000000000000000000000000_TimescaleInterval5">
            <a:extLst>
              <a:ext uri="{FF2B5EF4-FFF2-40B4-BE49-F238E27FC236}">
                <a16:creationId xmlns:a16="http://schemas.microsoft.com/office/drawing/2014/main" id="{E752A2A3-2AB5-4EB5-8EF3-2FE98281FB61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4596124" y="4659890"/>
            <a:ext cx="122429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0">
                <a:solidFill>
                  <a:schemeClr val="lt2"/>
                </a:solidFill>
                <a:latin typeface="Calibri" panose="020F0502020204030204" pitchFamily="34" charset="0"/>
              </a:rPr>
              <a:t>February</a:t>
            </a:r>
            <a:endParaRPr lang="en-GB" sz="894" spc="-10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OTLSHAPE_TB_00000000000000000000000000000000_TimescaleInterval6">
            <a:extLst>
              <a:ext uri="{FF2B5EF4-FFF2-40B4-BE49-F238E27FC236}">
                <a16:creationId xmlns:a16="http://schemas.microsoft.com/office/drawing/2014/main" id="{370E963C-8A8E-4AC6-96EC-D6AF86DAC894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5371648" y="4659890"/>
            <a:ext cx="178487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0">
                <a:solidFill>
                  <a:schemeClr val="lt2"/>
                </a:solidFill>
                <a:latin typeface="Calibri" panose="020F0502020204030204" pitchFamily="34" charset="0"/>
              </a:rPr>
              <a:t>March</a:t>
            </a:r>
            <a:endParaRPr lang="en-GB" sz="894" spc="-10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OTLSHAPE_TB_00000000000000000000000000000000_TimescaleInterval7">
            <a:extLst>
              <a:ext uri="{FF2B5EF4-FFF2-40B4-BE49-F238E27FC236}">
                <a16:creationId xmlns:a16="http://schemas.microsoft.com/office/drawing/2014/main" id="{210D8A28-B810-4BAF-9DAE-E783AAF59420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6147173" y="4659890"/>
            <a:ext cx="169317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0">
                <a:solidFill>
                  <a:schemeClr val="lt2"/>
                </a:solidFill>
                <a:latin typeface="Calibri" panose="020F0502020204030204" pitchFamily="34" charset="0"/>
              </a:rPr>
              <a:t>April</a:t>
            </a:r>
            <a:endParaRPr lang="en-GB" sz="894" spc="-10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OTLSHAPE_TB_00000000000000000000000000000000_TimescaleInterval8">
            <a:extLst>
              <a:ext uri="{FF2B5EF4-FFF2-40B4-BE49-F238E27FC236}">
                <a16:creationId xmlns:a16="http://schemas.microsoft.com/office/drawing/2014/main" id="{A85E1B78-47B3-4BDD-A53F-31D9CA9B6A76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6897680" y="4659890"/>
            <a:ext cx="161502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8">
                <a:solidFill>
                  <a:schemeClr val="lt2"/>
                </a:solidFill>
                <a:latin typeface="Calibri" panose="020F0502020204030204" pitchFamily="34" charset="0"/>
              </a:rPr>
              <a:t>May</a:t>
            </a:r>
            <a:endParaRPr lang="en-GB" sz="894" spc="-8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OTLSHAPE_TB_00000000000000000000000000000000_TimescaleInterval9">
            <a:extLst>
              <a:ext uri="{FF2B5EF4-FFF2-40B4-BE49-F238E27FC236}">
                <a16:creationId xmlns:a16="http://schemas.microsoft.com/office/drawing/2014/main" id="{10EA9FF8-EEEC-4E4C-9ED7-679F137EC7C5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7673203" y="4659890"/>
            <a:ext cx="185738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1">
                <a:solidFill>
                  <a:schemeClr val="lt2"/>
                </a:solidFill>
                <a:latin typeface="Calibri" panose="020F0502020204030204" pitchFamily="34" charset="0"/>
              </a:rPr>
              <a:t>June</a:t>
            </a:r>
            <a:endParaRPr lang="en-GB" sz="894" spc="-11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OTLSHAPE_TB_00000000000000000000000000000000_MiddleTimescaleInterval1">
            <a:extLst>
              <a:ext uri="{FF2B5EF4-FFF2-40B4-BE49-F238E27FC236}">
                <a16:creationId xmlns:a16="http://schemas.microsoft.com/office/drawing/2014/main" id="{B06328A6-150B-484F-AE73-A3A24CF51ACB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544062" y="4815909"/>
            <a:ext cx="135454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5" dirty="0">
                <a:solidFill>
                  <a:schemeClr val="lt2"/>
                </a:solidFill>
                <a:latin typeface="Calibri" panose="020F0502020204030204" pitchFamily="34" charset="0"/>
              </a:rPr>
              <a:t>                                       </a:t>
            </a:r>
            <a:endParaRPr lang="en-GB" sz="894" spc="-15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OTLSHAPE_TB_00000000000000000000000000000000_MiddleTimescaleInterval2">
            <a:extLst>
              <a:ext uri="{FF2B5EF4-FFF2-40B4-BE49-F238E27FC236}">
                <a16:creationId xmlns:a16="http://schemas.microsoft.com/office/drawing/2014/main" id="{CEE8F6BC-3D18-4261-86C7-8F7561D29B4E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2319586" y="4815909"/>
            <a:ext cx="135454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endParaRPr lang="en-GB" sz="894" spc="-15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OTLSHAPE_TB_00000000000000000000000000000000_MiddleTimescaleInterval3">
            <a:extLst>
              <a:ext uri="{FF2B5EF4-FFF2-40B4-BE49-F238E27FC236}">
                <a16:creationId xmlns:a16="http://schemas.microsoft.com/office/drawing/2014/main" id="{D3A14654-D999-42BE-A74F-A8FC6EF44488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4596124" y="4815909"/>
            <a:ext cx="135454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endParaRPr lang="en-GB" sz="894" spc="-15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OTLSHAPE_TB_00000000000000000000000000000000_MiddleTimescaleInterval4">
            <a:extLst>
              <a:ext uri="{FF2B5EF4-FFF2-40B4-BE49-F238E27FC236}">
                <a16:creationId xmlns:a16="http://schemas.microsoft.com/office/drawing/2014/main" id="{A5897CC5-4AAA-4986-A182-45DA5C87AD93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6897680" y="4815909"/>
            <a:ext cx="135454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endParaRPr lang="en-GB" sz="894" spc="-15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OTLSHAPE_TB_00000000000000000000000000000000_BottomTimescaleInterval1">
            <a:extLst>
              <a:ext uri="{FF2B5EF4-FFF2-40B4-BE49-F238E27FC236}">
                <a16:creationId xmlns:a16="http://schemas.microsoft.com/office/drawing/2014/main" id="{14502D43-8AE8-4C4A-988A-2D5D91E1CF7C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5432915" y="4979678"/>
            <a:ext cx="234440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endParaRPr lang="en-GB" sz="894" spc="-11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OTLSHAPE_TB_00000000000000000000000000000000_TodayMarkerText" hidden="1">
            <a:extLst>
              <a:ext uri="{FF2B5EF4-FFF2-40B4-BE49-F238E27FC236}">
                <a16:creationId xmlns:a16="http://schemas.microsoft.com/office/drawing/2014/main" id="{216734AB-5B45-4A60-BC8E-9706C7B38CE0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4590558" y="5014987"/>
            <a:ext cx="301366" cy="15004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GB" sz="975" spc="-1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</a:p>
        </p:txBody>
      </p:sp>
      <p:sp>
        <p:nvSpPr>
          <p:cNvPr id="60" name="OTLSHAPE_SLT_47cbe89cdf5541999ae0d3ac526194f6_Duration" hidden="1">
            <a:extLst>
              <a:ext uri="{FF2B5EF4-FFF2-40B4-BE49-F238E27FC236}">
                <a16:creationId xmlns:a16="http://schemas.microsoft.com/office/drawing/2014/main" id="{E4BA8874-01B7-47AA-8B20-3BE29E82E910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1248569" y="-247732"/>
            <a:ext cx="319881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>
                <a:solidFill>
                  <a:schemeClr val="accent2"/>
                </a:solidFill>
                <a:latin typeface="Calibri" panose="020F0502020204030204" pitchFamily="34" charset="0"/>
              </a:rPr>
              <a:t>53 days</a:t>
            </a:r>
          </a:p>
        </p:txBody>
      </p:sp>
      <p:sp>
        <p:nvSpPr>
          <p:cNvPr id="61" name="OTLSHAPE_SLT_47cbe89cdf5541999ae0d3ac526194f6_TextPercentage" hidden="1">
            <a:extLst>
              <a:ext uri="{FF2B5EF4-FFF2-40B4-BE49-F238E27FC236}">
                <a16:creationId xmlns:a16="http://schemas.microsoft.com/office/drawing/2014/main" id="{866E3789-3E68-492B-A8EE-8A5B4767B93C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OTLSHAPE_SLT_47cbe89cdf5541999ae0d3ac526194f6_JoinedDate" hidden="1">
            <a:extLst>
              <a:ext uri="{FF2B5EF4-FFF2-40B4-BE49-F238E27FC236}">
                <a16:creationId xmlns:a16="http://schemas.microsoft.com/office/drawing/2014/main" id="{D441041D-C8C8-4E55-82FC-D9D47ED5F881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248569" y="-680828"/>
            <a:ext cx="639763" cy="2501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>
                <a:solidFill>
                  <a:schemeClr val="dk2"/>
                </a:solidFill>
                <a:latin typeface="Calibri" panose="020F0502020204030204" pitchFamily="34" charset="0"/>
              </a:rPr>
              <a:t>Mar 1 - May 13</a:t>
            </a:r>
          </a:p>
        </p:txBody>
      </p:sp>
      <p:sp>
        <p:nvSpPr>
          <p:cNvPr id="63" name="OTLSHAPE_SLT_47cbe89cdf5541999ae0d3ac526194f6_StartDate" hidden="1">
            <a:extLst>
              <a:ext uri="{FF2B5EF4-FFF2-40B4-BE49-F238E27FC236}">
                <a16:creationId xmlns:a16="http://schemas.microsoft.com/office/drawing/2014/main" id="{2E30666E-4177-41CD-B17E-CACB39513D23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OTLSHAPE_SLT_47cbe89cdf5541999ae0d3ac526194f6_EndDate" hidden="1">
            <a:extLst>
              <a:ext uri="{FF2B5EF4-FFF2-40B4-BE49-F238E27FC236}">
                <a16:creationId xmlns:a16="http://schemas.microsoft.com/office/drawing/2014/main" id="{ABAEE399-5460-40FC-8FCB-2B8C83866216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OTLSHAPE_SLT_47cbe89cdf5541999ae0d3ac526194f6_Title">
            <a:extLst>
              <a:ext uri="{FF2B5EF4-FFF2-40B4-BE49-F238E27FC236}">
                <a16:creationId xmlns:a16="http://schemas.microsoft.com/office/drawing/2014/main" id="{5A04CC05-0410-4A5E-95CE-D02D3DEAFEDB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1992061" y="3135732"/>
            <a:ext cx="1684095" cy="13760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894" spc="-3" dirty="0">
                <a:solidFill>
                  <a:schemeClr val="lt1"/>
                </a:solidFill>
                <a:latin typeface="Calibri" panose="020F0502020204030204" pitchFamily="34" charset="0"/>
              </a:rPr>
              <a:t>Call 1</a:t>
            </a:r>
            <a:endParaRPr lang="en-GB" sz="894" spc="-3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OTLSHAPE_SLT_546dc3323d74464a8ef6a4e6e53f36ea_TextPercentage" hidden="1">
            <a:extLst>
              <a:ext uri="{FF2B5EF4-FFF2-40B4-BE49-F238E27FC236}">
                <a16:creationId xmlns:a16="http://schemas.microsoft.com/office/drawing/2014/main" id="{73DEF6FD-E424-4BF4-8CE9-60707FFCE8B8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OTLSHAPE_SLT_546dc3323d74464a8ef6a4e6e53f36ea_JoinedDate" hidden="1">
            <a:extLst>
              <a:ext uri="{FF2B5EF4-FFF2-40B4-BE49-F238E27FC236}">
                <a16:creationId xmlns:a16="http://schemas.microsoft.com/office/drawing/2014/main" id="{58405E50-ECB3-49BB-B85C-93C6EA4E61EC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248569" y="-555762"/>
            <a:ext cx="691356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GB" sz="813" dirty="0">
                <a:solidFill>
                  <a:schemeClr val="dk2"/>
                </a:solidFill>
                <a:latin typeface="Calibri" panose="020F0502020204030204" pitchFamily="34" charset="0"/>
              </a:rPr>
              <a:t>May 15 - Nov 30</a:t>
            </a:r>
          </a:p>
        </p:txBody>
      </p:sp>
      <p:sp>
        <p:nvSpPr>
          <p:cNvPr id="73" name="OTLSHAPE_SLT_546dc3323d74464a8ef6a4e6e53f36ea_StartDate" hidden="1">
            <a:extLst>
              <a:ext uri="{FF2B5EF4-FFF2-40B4-BE49-F238E27FC236}">
                <a16:creationId xmlns:a16="http://schemas.microsoft.com/office/drawing/2014/main" id="{7964F7A9-F08C-4B13-AF61-BFACCEA20298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OTLSHAPE_SLT_546dc3323d74464a8ef6a4e6e53f36ea_EndDate" hidden="1">
            <a:extLst>
              <a:ext uri="{FF2B5EF4-FFF2-40B4-BE49-F238E27FC236}">
                <a16:creationId xmlns:a16="http://schemas.microsoft.com/office/drawing/2014/main" id="{3C29A5D8-BF74-4B26-8697-C1A6AA4C2786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75" name="OTLSHAPE_SLT_546dc3323d74464a8ef6a4e6e53f36ea_Duration">
            <a:extLst>
              <a:ext uri="{FF2B5EF4-FFF2-40B4-BE49-F238E27FC236}">
                <a16:creationId xmlns:a16="http://schemas.microsoft.com/office/drawing/2014/main" id="{B2048A3B-E12D-4F44-932D-E5E340444ED9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3780457" y="3371906"/>
            <a:ext cx="1538258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cs-CZ" sz="813" b="1" spc="-7" dirty="0">
                <a:solidFill>
                  <a:srgbClr val="737373"/>
                </a:solidFill>
                <a:latin typeface="Calibri" panose="020F0502020204030204" pitchFamily="34" charset="0"/>
              </a:rPr>
              <a:t>                      </a:t>
            </a:r>
            <a:r>
              <a:rPr lang="cs-CZ" sz="813" spc="-7" dirty="0">
                <a:solidFill>
                  <a:srgbClr val="737373"/>
                </a:solidFill>
                <a:latin typeface="Calibri" panose="020F0502020204030204" pitchFamily="34" charset="0"/>
              </a:rPr>
              <a:t>2</a:t>
            </a:r>
            <a:r>
              <a:rPr lang="en-GB" sz="813" spc="-7" dirty="0">
                <a:solidFill>
                  <a:srgbClr val="737373"/>
                </a:solidFill>
                <a:latin typeface="Calibri" panose="020F0502020204030204" pitchFamily="34" charset="0"/>
              </a:rPr>
              <a:t> </a:t>
            </a:r>
            <a:r>
              <a:rPr lang="cs-CZ" sz="813" spc="-7" dirty="0" err="1">
                <a:solidFill>
                  <a:srgbClr val="737373"/>
                </a:solidFill>
                <a:latin typeface="Calibri" panose="020F0502020204030204" pitchFamily="34" charset="0"/>
              </a:rPr>
              <a:t>weeks</a:t>
            </a:r>
            <a:endParaRPr lang="en-GB" sz="813" spc="-7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OTLSHAPE_SLT_28acceab595148aaaf284528e0c2a9c6_Duration" hidden="1">
            <a:extLst>
              <a:ext uri="{FF2B5EF4-FFF2-40B4-BE49-F238E27FC236}">
                <a16:creationId xmlns:a16="http://schemas.microsoft.com/office/drawing/2014/main" id="{3E5C46A2-86FC-4CC9-85B6-A04FA2F26ED3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248569" y="-372766"/>
            <a:ext cx="319881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 dirty="0">
                <a:solidFill>
                  <a:schemeClr val="accent2"/>
                </a:solidFill>
                <a:latin typeface="Calibri" panose="020F0502020204030204" pitchFamily="34" charset="0"/>
              </a:rPr>
              <a:t>50 days</a:t>
            </a:r>
          </a:p>
        </p:txBody>
      </p:sp>
      <p:sp>
        <p:nvSpPr>
          <p:cNvPr id="83" name="OTLSHAPE_SLT_28acceab595148aaaf284528e0c2a9c6_TextPercentage" hidden="1">
            <a:extLst>
              <a:ext uri="{FF2B5EF4-FFF2-40B4-BE49-F238E27FC236}">
                <a16:creationId xmlns:a16="http://schemas.microsoft.com/office/drawing/2014/main" id="{7306C9BE-8886-419A-9C41-1C8F0C3E8992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84" name="OTLSHAPE_SLT_28acceab595148aaaf284528e0c2a9c6_JoinedDate" hidden="1">
            <a:extLst>
              <a:ext uri="{FF2B5EF4-FFF2-40B4-BE49-F238E27FC236}">
                <a16:creationId xmlns:a16="http://schemas.microsoft.com/office/drawing/2014/main" id="{78D1D6EA-DEDD-4375-BF71-182759BB9AFC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1248569" y="-560349"/>
            <a:ext cx="588169" cy="2501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 dirty="0">
                <a:solidFill>
                  <a:schemeClr val="dk2"/>
                </a:solidFill>
                <a:latin typeface="Calibri" panose="020F0502020204030204" pitchFamily="34" charset="0"/>
              </a:rPr>
              <a:t>Jun 3 - Aug 13</a:t>
            </a:r>
          </a:p>
        </p:txBody>
      </p:sp>
      <p:sp>
        <p:nvSpPr>
          <p:cNvPr id="85" name="OTLSHAPE_SLT_28acceab595148aaaf284528e0c2a9c6_StartDate" hidden="1">
            <a:extLst>
              <a:ext uri="{FF2B5EF4-FFF2-40B4-BE49-F238E27FC236}">
                <a16:creationId xmlns:a16="http://schemas.microsoft.com/office/drawing/2014/main" id="{DCAB9D57-3B35-46B3-B80A-EB4BF83820F9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OTLSHAPE_SLT_28acceab595148aaaf284528e0c2a9c6_EndDate" hidden="1">
            <a:extLst>
              <a:ext uri="{FF2B5EF4-FFF2-40B4-BE49-F238E27FC236}">
                <a16:creationId xmlns:a16="http://schemas.microsoft.com/office/drawing/2014/main" id="{F8F777A4-33CC-4E17-809A-C5C198AC8D51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90" name="OTLSHAPE_SLT_1548a45929d542f08ebbc364690e3865_Duration" hidden="1">
            <a:extLst>
              <a:ext uri="{FF2B5EF4-FFF2-40B4-BE49-F238E27FC236}">
                <a16:creationId xmlns:a16="http://schemas.microsoft.com/office/drawing/2014/main" id="{85668DE7-6C16-4E76-AE12-0910071B267B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1248569" y="-372766"/>
            <a:ext cx="319881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 dirty="0">
                <a:solidFill>
                  <a:schemeClr val="accent2"/>
                </a:solidFill>
                <a:latin typeface="Calibri" panose="020F0502020204030204" pitchFamily="34" charset="0"/>
              </a:rPr>
              <a:t>50 days</a:t>
            </a:r>
          </a:p>
        </p:txBody>
      </p:sp>
      <p:sp>
        <p:nvSpPr>
          <p:cNvPr id="91" name="OTLSHAPE_SLT_1548a45929d542f08ebbc364690e3865_TextPercentage" hidden="1">
            <a:extLst>
              <a:ext uri="{FF2B5EF4-FFF2-40B4-BE49-F238E27FC236}">
                <a16:creationId xmlns:a16="http://schemas.microsoft.com/office/drawing/2014/main" id="{B3A66596-DBBF-4721-9402-2128B06CE5A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OTLSHAPE_SLT_1548a45929d542f08ebbc364690e3865_JoinedDate" hidden="1">
            <a:extLst>
              <a:ext uri="{FF2B5EF4-FFF2-40B4-BE49-F238E27FC236}">
                <a16:creationId xmlns:a16="http://schemas.microsoft.com/office/drawing/2014/main" id="{DD9CCA77-D0AF-4C78-A526-522D84361EA4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1248569" y="-560317"/>
            <a:ext cx="650081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813" dirty="0">
                <a:solidFill>
                  <a:schemeClr val="dk2"/>
                </a:solidFill>
                <a:latin typeface="Calibri" panose="020F0502020204030204" pitchFamily="34" charset="0"/>
              </a:rPr>
              <a:t>Aug 12 - Oct 22</a:t>
            </a:r>
          </a:p>
        </p:txBody>
      </p:sp>
      <p:sp>
        <p:nvSpPr>
          <p:cNvPr id="93" name="OTLSHAPE_SLT_1548a45929d542f08ebbc364690e3865_StartDate" hidden="1">
            <a:extLst>
              <a:ext uri="{FF2B5EF4-FFF2-40B4-BE49-F238E27FC236}">
                <a16:creationId xmlns:a16="http://schemas.microsoft.com/office/drawing/2014/main" id="{3238DC2B-DD36-4FA8-A37A-9D371A8259C2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OTLSHAPE_SLT_1548a45929d542f08ebbc364690e3865_EndDate" hidden="1">
            <a:extLst>
              <a:ext uri="{FF2B5EF4-FFF2-40B4-BE49-F238E27FC236}">
                <a16:creationId xmlns:a16="http://schemas.microsoft.com/office/drawing/2014/main" id="{A7DA490E-DE0B-4A43-A0E9-A6FD69737263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1248569" y="578204"/>
            <a:ext cx="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813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01" name="OTLSHAPE_SLM_b88ca5efb0b24a708ea78aa5e75b5ec7_Date">
            <a:extLst>
              <a:ext uri="{FF2B5EF4-FFF2-40B4-BE49-F238E27FC236}">
                <a16:creationId xmlns:a16="http://schemas.microsoft.com/office/drawing/2014/main" id="{050DB9F2-034A-41F0-B50A-53DC754E82A6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300552" y="4000569"/>
            <a:ext cx="880754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cs-CZ" sz="813" spc="-5">
                <a:solidFill>
                  <a:schemeClr val="dk2"/>
                </a:solidFill>
                <a:latin typeface="Calibri" panose="020F0502020204030204" pitchFamily="34" charset="0"/>
              </a:rPr>
              <a:t>1st week of March</a:t>
            </a:r>
            <a:endParaRPr lang="en-GB" sz="813" spc="-5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OTLSHAPE_TB_00000000000000000000000000000000_TimescaleInterval10">
            <a:extLst>
              <a:ext uri="{FF2B5EF4-FFF2-40B4-BE49-F238E27FC236}">
                <a16:creationId xmlns:a16="http://schemas.microsoft.com/office/drawing/2014/main" id="{52A4734F-FA7F-D2EB-7232-204427A9C517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8423711" y="4659890"/>
            <a:ext cx="175830" cy="138547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cs-CZ" sz="894" spc="-11">
                <a:solidFill>
                  <a:schemeClr val="lt2"/>
                </a:solidFill>
                <a:latin typeface="Calibri" panose="020F0502020204030204" pitchFamily="34" charset="0"/>
              </a:rPr>
              <a:t>July</a:t>
            </a:r>
            <a:endParaRPr lang="en-US" sz="894" spc="-11" dirty="0">
              <a:solidFill>
                <a:schemeClr val="lt2"/>
              </a:solidFill>
              <a:latin typeface="Calibri" panose="020F0502020204030204" pitchFamily="34" charset="0"/>
            </a:endParaRPr>
          </a:p>
        </p:txBody>
      </p:sp>
      <p:cxnSp>
        <p:nvCxnSpPr>
          <p:cNvPr id="8" name="OTLSHAPE_TB_00000000000000000000000000000000_Separator1">
            <a:extLst>
              <a:ext uri="{FF2B5EF4-FFF2-40B4-BE49-F238E27FC236}">
                <a16:creationId xmlns:a16="http://schemas.microsoft.com/office/drawing/2014/main" id="{A918933F-9C4D-4BF7-9669-7D519780C88F}"/>
              </a:ext>
            </a:extLst>
          </p:cNvPr>
          <p:cNvCxnSpPr/>
          <p:nvPr>
            <p:custDataLst>
              <p:tags r:id="rId85"/>
            </p:custDataLst>
          </p:nvPr>
        </p:nvCxnSpPr>
        <p:spPr>
          <a:xfrm>
            <a:off x="2267992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OTLSHAPE_TB_00000000000000000000000000000000_Separator2">
            <a:extLst>
              <a:ext uri="{FF2B5EF4-FFF2-40B4-BE49-F238E27FC236}">
                <a16:creationId xmlns:a16="http://schemas.microsoft.com/office/drawing/2014/main" id="{7E2571A4-D619-4BA2-BC6F-8B6C4334CC6C}"/>
              </a:ext>
            </a:extLst>
          </p:cNvPr>
          <p:cNvCxnSpPr/>
          <p:nvPr>
            <p:custDataLst>
              <p:tags r:id="rId86"/>
            </p:custDataLst>
          </p:nvPr>
        </p:nvCxnSpPr>
        <p:spPr>
          <a:xfrm>
            <a:off x="3018499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TLSHAPE_TB_00000000000000000000000000000000_Separator3">
            <a:extLst>
              <a:ext uri="{FF2B5EF4-FFF2-40B4-BE49-F238E27FC236}">
                <a16:creationId xmlns:a16="http://schemas.microsoft.com/office/drawing/2014/main" id="{96C4264C-77BC-4855-AFC2-3636F39AC14F}"/>
              </a:ext>
            </a:extLst>
          </p:cNvPr>
          <p:cNvCxnSpPr>
            <a:cxnSpLocks/>
          </p:cNvCxnSpPr>
          <p:nvPr>
            <p:custDataLst>
              <p:tags r:id="rId87"/>
            </p:custDataLst>
          </p:nvPr>
        </p:nvCxnSpPr>
        <p:spPr>
          <a:xfrm>
            <a:off x="3794023" y="4654868"/>
            <a:ext cx="0" cy="299588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OTLSHAPE_TB_00000000000000000000000000000000_Separator4">
            <a:extLst>
              <a:ext uri="{FF2B5EF4-FFF2-40B4-BE49-F238E27FC236}">
                <a16:creationId xmlns:a16="http://schemas.microsoft.com/office/drawing/2014/main" id="{07388664-099C-4252-B03B-E2C5A30A53F0}"/>
              </a:ext>
            </a:extLst>
          </p:cNvPr>
          <p:cNvCxnSpPr/>
          <p:nvPr>
            <p:custDataLst>
              <p:tags r:id="rId88"/>
            </p:custDataLst>
          </p:nvPr>
        </p:nvCxnSpPr>
        <p:spPr>
          <a:xfrm>
            <a:off x="4544530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OTLSHAPE_TB_00000000000000000000000000000000_Separator5">
            <a:extLst>
              <a:ext uri="{FF2B5EF4-FFF2-40B4-BE49-F238E27FC236}">
                <a16:creationId xmlns:a16="http://schemas.microsoft.com/office/drawing/2014/main" id="{1DD8C416-CEA6-49D8-9311-A3520A4F328D}"/>
              </a:ext>
            </a:extLst>
          </p:cNvPr>
          <p:cNvCxnSpPr/>
          <p:nvPr>
            <p:custDataLst>
              <p:tags r:id="rId89"/>
            </p:custDataLst>
          </p:nvPr>
        </p:nvCxnSpPr>
        <p:spPr>
          <a:xfrm>
            <a:off x="5320054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OTLSHAPE_TB_00000000000000000000000000000000_Separator6">
            <a:extLst>
              <a:ext uri="{FF2B5EF4-FFF2-40B4-BE49-F238E27FC236}">
                <a16:creationId xmlns:a16="http://schemas.microsoft.com/office/drawing/2014/main" id="{464600FE-6933-4AF8-9D64-CC8C8FA87C9F}"/>
              </a:ext>
            </a:extLst>
          </p:cNvPr>
          <p:cNvCxnSpPr/>
          <p:nvPr>
            <p:custDataLst>
              <p:tags r:id="rId90"/>
            </p:custDataLst>
          </p:nvPr>
        </p:nvCxnSpPr>
        <p:spPr>
          <a:xfrm>
            <a:off x="6095578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OTLSHAPE_TB_00000000000000000000000000000000_Separator7">
            <a:extLst>
              <a:ext uri="{FF2B5EF4-FFF2-40B4-BE49-F238E27FC236}">
                <a16:creationId xmlns:a16="http://schemas.microsoft.com/office/drawing/2014/main" id="{79670AD2-6AA3-4E4B-9F16-821D4D15DC8E}"/>
              </a:ext>
            </a:extLst>
          </p:cNvPr>
          <p:cNvCxnSpPr/>
          <p:nvPr>
            <p:custDataLst>
              <p:tags r:id="rId91"/>
            </p:custDataLst>
          </p:nvPr>
        </p:nvCxnSpPr>
        <p:spPr>
          <a:xfrm>
            <a:off x="6846086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OTLSHAPE_TB_00000000000000000000000000000000_Separator8">
            <a:extLst>
              <a:ext uri="{FF2B5EF4-FFF2-40B4-BE49-F238E27FC236}">
                <a16:creationId xmlns:a16="http://schemas.microsoft.com/office/drawing/2014/main" id="{9EB8BD56-3616-4C19-884E-2C2340D12BAB}"/>
              </a:ext>
            </a:extLst>
          </p:cNvPr>
          <p:cNvCxnSpPr/>
          <p:nvPr>
            <p:custDataLst>
              <p:tags r:id="rId92"/>
            </p:custDataLst>
          </p:nvPr>
        </p:nvCxnSpPr>
        <p:spPr>
          <a:xfrm>
            <a:off x="7621609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TLSHAPE_TB_00000000000000000000000000000000_MiddleSeparator1">
            <a:extLst>
              <a:ext uri="{FF2B5EF4-FFF2-40B4-BE49-F238E27FC236}">
                <a16:creationId xmlns:a16="http://schemas.microsoft.com/office/drawing/2014/main" id="{1698B314-1A53-4A71-A8FA-62FB41478DD8}"/>
              </a:ext>
            </a:extLst>
          </p:cNvPr>
          <p:cNvCxnSpPr>
            <a:cxnSpLocks/>
          </p:cNvCxnSpPr>
          <p:nvPr>
            <p:custDataLst>
              <p:tags r:id="rId93"/>
            </p:custDataLst>
          </p:nvPr>
        </p:nvCxnSpPr>
        <p:spPr>
          <a:xfrm flipV="1">
            <a:off x="2267992" y="4798436"/>
            <a:ext cx="0" cy="12451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OTLSHAPE_TB_00000000000000000000000000000000_MiddleSeparator2">
            <a:extLst>
              <a:ext uri="{FF2B5EF4-FFF2-40B4-BE49-F238E27FC236}">
                <a16:creationId xmlns:a16="http://schemas.microsoft.com/office/drawing/2014/main" id="{7308B1AB-C3E3-498C-8A7A-E8E186567A85}"/>
              </a:ext>
            </a:extLst>
          </p:cNvPr>
          <p:cNvCxnSpPr>
            <a:cxnSpLocks/>
          </p:cNvCxnSpPr>
          <p:nvPr>
            <p:custDataLst>
              <p:tags r:id="rId94"/>
            </p:custDataLst>
          </p:nvPr>
        </p:nvCxnSpPr>
        <p:spPr>
          <a:xfrm>
            <a:off x="4544530" y="4810887"/>
            <a:ext cx="0" cy="299588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OTLSHAPE_TB_00000000000000000000000000000000_MiddleSeparator3">
            <a:extLst>
              <a:ext uri="{FF2B5EF4-FFF2-40B4-BE49-F238E27FC236}">
                <a16:creationId xmlns:a16="http://schemas.microsoft.com/office/drawing/2014/main" id="{0DB5CF9B-5107-4EEC-853D-93AA10338487}"/>
              </a:ext>
            </a:extLst>
          </p:cNvPr>
          <p:cNvCxnSpPr/>
          <p:nvPr>
            <p:custDataLst>
              <p:tags r:id="rId95"/>
            </p:custDataLst>
          </p:nvPr>
        </p:nvCxnSpPr>
        <p:spPr>
          <a:xfrm>
            <a:off x="6846086" y="4810887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OTLSHAPE_TB_00000000000000000000000000000000_Separator9">
            <a:extLst>
              <a:ext uri="{FF2B5EF4-FFF2-40B4-BE49-F238E27FC236}">
                <a16:creationId xmlns:a16="http://schemas.microsoft.com/office/drawing/2014/main" id="{EBD95792-C478-59AB-1526-402A5F1DB592}"/>
              </a:ext>
            </a:extLst>
          </p:cNvPr>
          <p:cNvCxnSpPr/>
          <p:nvPr>
            <p:custDataLst>
              <p:tags r:id="rId96"/>
            </p:custDataLst>
          </p:nvPr>
        </p:nvCxnSpPr>
        <p:spPr>
          <a:xfrm>
            <a:off x="8372116" y="4654868"/>
            <a:ext cx="0" cy="14859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TLSHAPE_M_2009909a950c4dd3b1ed5b07e002b02d_Shape">
            <a:extLst>
              <a:ext uri="{FF2B5EF4-FFF2-40B4-BE49-F238E27FC236}">
                <a16:creationId xmlns:a16="http://schemas.microsoft.com/office/drawing/2014/main" id="{9D338D67-FAE4-46B8-94D6-B58833BD98D7}"/>
              </a:ext>
            </a:extLst>
          </p:cNvPr>
          <p:cNvSpPr/>
          <p:nvPr>
            <p:custDataLst>
              <p:tags r:id="rId97"/>
            </p:custDataLst>
          </p:nvPr>
        </p:nvSpPr>
        <p:spPr>
          <a:xfrm>
            <a:off x="5231728" y="4802995"/>
            <a:ext cx="185738" cy="206375"/>
          </a:xfrm>
          <a:prstGeom prst="triangl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TLSHAPE_M_2009909a950c4dd3b1ed5b07e002b02d_Title">
            <a:extLst>
              <a:ext uri="{FF2B5EF4-FFF2-40B4-BE49-F238E27FC236}">
                <a16:creationId xmlns:a16="http://schemas.microsoft.com/office/drawing/2014/main" id="{E493ED41-A85C-452C-A649-A55EF21CEA0C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5164717" y="5234028"/>
            <a:ext cx="846138" cy="2752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894" spc="-5" dirty="0" err="1">
                <a:solidFill>
                  <a:schemeClr val="dk1"/>
                </a:solidFill>
                <a:latin typeface="Calibri" panose="020F0502020204030204" pitchFamily="34" charset="0"/>
              </a:rPr>
              <a:t>Annoncement</a:t>
            </a:r>
            <a:r>
              <a:rPr lang="cs-CZ" sz="894" spc="-5" dirty="0">
                <a:solidFill>
                  <a:schemeClr val="dk1"/>
                </a:solidFill>
                <a:latin typeface="Calibri" panose="020F0502020204030204" pitchFamily="34" charset="0"/>
              </a:rPr>
              <a:t> to</a:t>
            </a:r>
            <a:r>
              <a:rPr lang="en-GB" sz="894" spc="-5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cs-CZ" sz="894" spc="-5" dirty="0" err="1">
                <a:solidFill>
                  <a:schemeClr val="dk1"/>
                </a:solidFill>
                <a:latin typeface="Calibri" panose="020F0502020204030204" pitchFamily="34" charset="0"/>
              </a:rPr>
              <a:t>Applicants</a:t>
            </a:r>
            <a:endParaRPr lang="en-GB" sz="894" spc="-5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0C2A833B-064B-07E4-69C9-9A006769AF55}"/>
              </a:ext>
            </a:extLst>
          </p:cNvPr>
          <p:cNvSpPr>
            <a:spLocks noGrp="1"/>
          </p:cNvSpPr>
          <p:nvPr/>
        </p:nvSpPr>
        <p:spPr>
          <a:xfrm>
            <a:off x="249462" y="881650"/>
            <a:ext cx="7317515" cy="335610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25" dirty="0">
              <a:solidFill>
                <a:srgbClr val="D86344"/>
              </a:solidFill>
              <a:latin typeface="+mn-lt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12" name="OTLSHAPE_M_5204c68710c34dcaa62d3d7619136cd9_Shape">
            <a:extLst>
              <a:ext uri="{FF2B5EF4-FFF2-40B4-BE49-F238E27FC236}">
                <a16:creationId xmlns:a16="http://schemas.microsoft.com/office/drawing/2014/main" id="{FA9C9411-E306-5BC1-19E1-7452F863E5BE}"/>
              </a:ext>
            </a:extLst>
          </p:cNvPr>
          <p:cNvSpPr/>
          <p:nvPr>
            <p:custDataLst>
              <p:tags r:id="rId99"/>
            </p:custDataLst>
          </p:nvPr>
        </p:nvSpPr>
        <p:spPr>
          <a:xfrm>
            <a:off x="1408144" y="4788107"/>
            <a:ext cx="185738" cy="206375"/>
          </a:xfrm>
          <a:prstGeom prst="triangle">
            <a:avLst/>
          </a:prstGeom>
          <a:solidFill>
            <a:schemeClr val="accent6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TLSHAPE_M_2009909a950c4dd3b1ed5b07e002b02d_Date">
            <a:extLst>
              <a:ext uri="{FF2B5EF4-FFF2-40B4-BE49-F238E27FC236}">
                <a16:creationId xmlns:a16="http://schemas.microsoft.com/office/drawing/2014/main" id="{5FA8C8ED-502B-B2C2-3702-58E5EF8DE16C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1344901" y="5018123"/>
            <a:ext cx="681038" cy="15004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975" b="1" spc="-5" dirty="0">
                <a:solidFill>
                  <a:schemeClr val="dk2"/>
                </a:solidFill>
                <a:latin typeface="Calibri" panose="020F0502020204030204" pitchFamily="34" charset="0"/>
              </a:rPr>
              <a:t>Call 1 Open</a:t>
            </a:r>
          </a:p>
        </p:txBody>
      </p:sp>
      <p:sp>
        <p:nvSpPr>
          <p:cNvPr id="118" name="OTLSHAPE_M_2009909a950c4dd3b1ed5b07e002b02d_Date">
            <a:extLst>
              <a:ext uri="{FF2B5EF4-FFF2-40B4-BE49-F238E27FC236}">
                <a16:creationId xmlns:a16="http://schemas.microsoft.com/office/drawing/2014/main" id="{21CE3FC1-E86A-8EE7-66C3-07A1AF67A304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1349136" y="5187502"/>
            <a:ext cx="681038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October 1, 202</a:t>
            </a:r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4</a:t>
            </a:r>
            <a:endParaRPr lang="en-GB" sz="813" spc="-5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20" name="OTLSHAPE_M_5204c68710c34dcaa62d3d7619136cd9_Shape">
            <a:extLst>
              <a:ext uri="{FF2B5EF4-FFF2-40B4-BE49-F238E27FC236}">
                <a16:creationId xmlns:a16="http://schemas.microsoft.com/office/drawing/2014/main" id="{186C27D7-775A-9697-BB1E-33C2175B5F2A}"/>
              </a:ext>
            </a:extLst>
          </p:cNvPr>
          <p:cNvSpPr/>
          <p:nvPr>
            <p:custDataLst>
              <p:tags r:id="rId102"/>
            </p:custDataLst>
          </p:nvPr>
        </p:nvSpPr>
        <p:spPr>
          <a:xfrm>
            <a:off x="4465479" y="4795783"/>
            <a:ext cx="185738" cy="206375"/>
          </a:xfrm>
          <a:prstGeom prst="triangle">
            <a:avLst/>
          </a:prstGeom>
          <a:solidFill>
            <a:schemeClr val="accent6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TLSHAPE_M_2009909a950c4dd3b1ed5b07e002b02d_Date">
            <a:extLst>
              <a:ext uri="{FF2B5EF4-FFF2-40B4-BE49-F238E27FC236}">
                <a16:creationId xmlns:a16="http://schemas.microsoft.com/office/drawing/2014/main" id="{410B2B63-BBA3-1AEC-4F35-DDF4E2FE89FC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4217829" y="5071548"/>
            <a:ext cx="681038" cy="30008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975" b="1" spc="-5" dirty="0">
                <a:solidFill>
                  <a:schemeClr val="dk2"/>
                </a:solidFill>
                <a:latin typeface="Calibri" panose="020F0502020204030204" pitchFamily="34" charset="0"/>
              </a:rPr>
              <a:t>Call 1 </a:t>
            </a:r>
            <a:r>
              <a:rPr lang="cs-CZ" sz="975" b="1" spc="-5" dirty="0" err="1">
                <a:solidFill>
                  <a:schemeClr val="dk2"/>
                </a:solidFill>
                <a:latin typeface="Calibri" panose="020F0502020204030204" pitchFamily="34" charset="0"/>
              </a:rPr>
              <a:t>Closed</a:t>
            </a:r>
            <a:endParaRPr lang="cs-CZ" sz="975" b="1" spc="-5" dirty="0">
              <a:solidFill>
                <a:schemeClr val="dk2"/>
              </a:solidFill>
              <a:latin typeface="Calibri" panose="020F0502020204030204" pitchFamily="34" charset="0"/>
            </a:endParaRPr>
          </a:p>
          <a:p>
            <a:pPr algn="ctr"/>
            <a:r>
              <a:rPr lang="cs-CZ" sz="975" b="1" spc="-5" dirty="0">
                <a:solidFill>
                  <a:schemeClr val="dk2"/>
                </a:solidFill>
                <a:latin typeface="Calibri" panose="020F0502020204030204" pitchFamily="34" charset="0"/>
              </a:rPr>
              <a:t>Call 2 Open</a:t>
            </a:r>
          </a:p>
        </p:txBody>
      </p:sp>
      <p:sp>
        <p:nvSpPr>
          <p:cNvPr id="127" name="OTLSHAPE_SLT_546dc3323d74464a8ef6a4e6e53f36ea_Shape">
            <a:extLst>
              <a:ext uri="{FF2B5EF4-FFF2-40B4-BE49-F238E27FC236}">
                <a16:creationId xmlns:a16="http://schemas.microsoft.com/office/drawing/2014/main" id="{CAE0971D-2FCA-4593-9D2A-64CC720543A1}"/>
              </a:ext>
            </a:extLst>
          </p:cNvPr>
          <p:cNvSpPr/>
          <p:nvPr>
            <p:custDataLst>
              <p:tags r:id="rId104"/>
            </p:custDataLst>
          </p:nvPr>
        </p:nvSpPr>
        <p:spPr>
          <a:xfrm>
            <a:off x="4953000" y="3625605"/>
            <a:ext cx="392068" cy="106251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accent5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TLSHAPE_SLM_b88ca5efb0b24a708ea78aa5e75b5ec7_Title">
            <a:extLst>
              <a:ext uri="{FF2B5EF4-FFF2-40B4-BE49-F238E27FC236}">
                <a16:creationId xmlns:a16="http://schemas.microsoft.com/office/drawing/2014/main" id="{62880160-9CB9-20F4-934B-4D12A3BB7991}"/>
              </a:ext>
            </a:extLst>
          </p:cNvPr>
          <p:cNvSpPr txBox="1"/>
          <p:nvPr>
            <p:custDataLst>
              <p:tags r:id="rId105"/>
            </p:custDataLst>
          </p:nvPr>
        </p:nvSpPr>
        <p:spPr>
          <a:xfrm>
            <a:off x="5262745" y="3853751"/>
            <a:ext cx="650081" cy="13760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cs-CZ" sz="894" spc="-5" dirty="0" err="1">
                <a:solidFill>
                  <a:schemeClr val="dk1"/>
                </a:solidFill>
                <a:latin typeface="Calibri" panose="020F0502020204030204" pitchFamily="34" charset="0"/>
              </a:rPr>
              <a:t>Final</a:t>
            </a:r>
            <a:r>
              <a:rPr lang="cs-CZ" sz="894" spc="-5" dirty="0">
                <a:solidFill>
                  <a:schemeClr val="dk1"/>
                </a:solidFill>
                <a:latin typeface="Calibri" panose="020F0502020204030204" pitchFamily="34" charset="0"/>
              </a:rPr>
              <a:t> List</a:t>
            </a:r>
            <a:endParaRPr lang="en-GB" sz="894" spc="-5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39" name="OTLSHAPE_SLM_b88ca5efb0b24a708ea78aa5e75b5ec7_Title">
            <a:extLst>
              <a:ext uri="{FF2B5EF4-FFF2-40B4-BE49-F238E27FC236}">
                <a16:creationId xmlns:a16="http://schemas.microsoft.com/office/drawing/2014/main" id="{A0F29D29-1148-3CC3-6221-360552B118B2}"/>
              </a:ext>
            </a:extLst>
          </p:cNvPr>
          <p:cNvSpPr txBox="1"/>
          <p:nvPr>
            <p:custDataLst>
              <p:tags r:id="rId106"/>
            </p:custDataLst>
          </p:nvPr>
        </p:nvSpPr>
        <p:spPr>
          <a:xfrm>
            <a:off x="5382775" y="4171616"/>
            <a:ext cx="650081" cy="2752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894" spc="-5" dirty="0" err="1">
                <a:solidFill>
                  <a:schemeClr val="dk1"/>
                </a:solidFill>
                <a:latin typeface="Calibri" panose="020F0502020204030204" pitchFamily="34" charset="0"/>
              </a:rPr>
              <a:t>Notification</a:t>
            </a:r>
            <a:r>
              <a:rPr lang="cs-CZ" sz="894" spc="-5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cs-CZ" sz="894" spc="-5" dirty="0" err="1">
                <a:solidFill>
                  <a:schemeClr val="dk1"/>
                </a:solidFill>
                <a:latin typeface="Calibri" panose="020F0502020204030204" pitchFamily="34" charset="0"/>
              </a:rPr>
              <a:t>letter</a:t>
            </a:r>
            <a:endParaRPr lang="en-GB" sz="894" spc="-5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141" name="OTLSHAPE_SLT_546dc3323d74464a8ef6a4e6e53f36ea_Duration">
            <a:extLst>
              <a:ext uri="{FF2B5EF4-FFF2-40B4-BE49-F238E27FC236}">
                <a16:creationId xmlns:a16="http://schemas.microsoft.com/office/drawing/2014/main" id="{1DF98E49-C180-6395-9AF4-913534B56BBC}"/>
              </a:ext>
            </a:extLst>
          </p:cNvPr>
          <p:cNvSpPr txBox="1"/>
          <p:nvPr>
            <p:custDataLst>
              <p:tags r:id="rId107"/>
            </p:custDataLst>
          </p:nvPr>
        </p:nvSpPr>
        <p:spPr>
          <a:xfrm>
            <a:off x="4202671" y="3601287"/>
            <a:ext cx="1538258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cs-CZ" sz="813" spc="-7" dirty="0">
                <a:solidFill>
                  <a:srgbClr val="737373"/>
                </a:solidFill>
                <a:latin typeface="Calibri" panose="020F0502020204030204" pitchFamily="34" charset="0"/>
              </a:rPr>
              <a:t>2 </a:t>
            </a:r>
            <a:r>
              <a:rPr lang="cs-CZ" sz="813" spc="-7" dirty="0" err="1">
                <a:solidFill>
                  <a:srgbClr val="737373"/>
                </a:solidFill>
                <a:latin typeface="Calibri" panose="020F0502020204030204" pitchFamily="34" charset="0"/>
              </a:rPr>
              <a:t>weeks</a:t>
            </a:r>
            <a:endParaRPr lang="en-GB" sz="813" spc="-7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45" name="OTLSHAPE_M_2009909a950c4dd3b1ed5b07e002b02d_Date">
            <a:extLst>
              <a:ext uri="{FF2B5EF4-FFF2-40B4-BE49-F238E27FC236}">
                <a16:creationId xmlns:a16="http://schemas.microsoft.com/office/drawing/2014/main" id="{4C732834-A1D5-A5C3-5E76-80FA7D9F1071}"/>
              </a:ext>
            </a:extLst>
          </p:cNvPr>
          <p:cNvSpPr txBox="1"/>
          <p:nvPr>
            <p:custDataLst>
              <p:tags r:id="rId108"/>
            </p:custDataLst>
          </p:nvPr>
        </p:nvSpPr>
        <p:spPr>
          <a:xfrm>
            <a:off x="5051064" y="5113259"/>
            <a:ext cx="998140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1st </a:t>
            </a:r>
            <a:r>
              <a:rPr lang="cs-CZ" sz="813" spc="-5" dirty="0" err="1">
                <a:solidFill>
                  <a:schemeClr val="dk2"/>
                </a:solidFill>
                <a:latin typeface="Calibri" panose="020F0502020204030204" pitchFamily="34" charset="0"/>
              </a:rPr>
              <a:t>week</a:t>
            </a:r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 </a:t>
            </a:r>
            <a:r>
              <a:rPr lang="cs-CZ" sz="813" spc="-5" dirty="0" err="1">
                <a:solidFill>
                  <a:schemeClr val="dk2"/>
                </a:solidFill>
                <a:latin typeface="Calibri" panose="020F0502020204030204" pitchFamily="34" charset="0"/>
              </a:rPr>
              <a:t>of</a:t>
            </a:r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 </a:t>
            </a:r>
            <a:r>
              <a:rPr lang="cs-CZ" sz="813" spc="-5" dirty="0" err="1">
                <a:solidFill>
                  <a:schemeClr val="dk2"/>
                </a:solidFill>
                <a:latin typeface="Calibri" panose="020F0502020204030204" pitchFamily="34" charset="0"/>
              </a:rPr>
              <a:t>March</a:t>
            </a:r>
            <a:endParaRPr lang="en-GB" sz="813" spc="-5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OTLSHAPE_M_2009909a950c4dd3b1ed5b07e002b02d_Date">
            <a:extLst>
              <a:ext uri="{FF2B5EF4-FFF2-40B4-BE49-F238E27FC236}">
                <a16:creationId xmlns:a16="http://schemas.microsoft.com/office/drawing/2014/main" id="{3AAF40AE-04BF-36B9-33CC-83664F0B9BD2}"/>
              </a:ext>
            </a:extLst>
          </p:cNvPr>
          <p:cNvSpPr txBox="1"/>
          <p:nvPr>
            <p:custDataLst>
              <p:tags r:id="rId109"/>
            </p:custDataLst>
          </p:nvPr>
        </p:nvSpPr>
        <p:spPr>
          <a:xfrm>
            <a:off x="4144051" y="5363623"/>
            <a:ext cx="808949" cy="1250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cs-CZ" sz="813" spc="-5" dirty="0" err="1">
                <a:solidFill>
                  <a:schemeClr val="dk2"/>
                </a:solidFill>
                <a:latin typeface="Calibri" panose="020F0502020204030204" pitchFamily="34" charset="0"/>
              </a:rPr>
              <a:t>January</a:t>
            </a:r>
            <a:r>
              <a:rPr lang="en-GB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 </a:t>
            </a:r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3</a:t>
            </a:r>
            <a:r>
              <a:rPr lang="en-GB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1, 202</a:t>
            </a:r>
            <a:r>
              <a:rPr lang="cs-CZ" sz="813" spc="-5" dirty="0">
                <a:solidFill>
                  <a:schemeClr val="dk2"/>
                </a:solidFill>
                <a:latin typeface="Calibri" panose="020F0502020204030204" pitchFamily="34" charset="0"/>
              </a:rPr>
              <a:t>5</a:t>
            </a:r>
            <a:endParaRPr lang="en-GB" sz="813" spc="-5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0813B6E2-6EC5-9619-ED83-8270B7BB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276999"/>
          </a:xfrm>
        </p:spPr>
        <p:txBody>
          <a:bodyPr/>
          <a:lstStyle/>
          <a:p>
            <a:pPr algn="ctr"/>
            <a:r>
              <a:rPr lang="cs-CZ" dirty="0" err="1"/>
              <a:t>Gantt</a:t>
            </a:r>
            <a:r>
              <a:rPr lang="cs-CZ" dirty="0"/>
              <a:t> chart</a:t>
            </a:r>
          </a:p>
        </p:txBody>
      </p:sp>
      <p:sp>
        <p:nvSpPr>
          <p:cNvPr id="36" name="Zástupný text 35">
            <a:extLst>
              <a:ext uri="{FF2B5EF4-FFF2-40B4-BE49-F238E27FC236}">
                <a16:creationId xmlns:a16="http://schemas.microsoft.com/office/drawing/2014/main" id="{4E5532EA-3866-3EDB-47B3-C723CA9FD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4" y="1905002"/>
            <a:ext cx="9802811" cy="215444"/>
          </a:xfrm>
        </p:spPr>
        <p:txBody>
          <a:bodyPr/>
          <a:lstStyle/>
          <a:p>
            <a:r>
              <a:rPr lang="cs-CZ" b="1" dirty="0"/>
              <a:t>Call 1 </a:t>
            </a:r>
            <a:r>
              <a:rPr lang="cs-CZ" b="1" dirty="0" err="1"/>
              <a:t>is</a:t>
            </a:r>
            <a:r>
              <a:rPr lang="cs-CZ" b="1" dirty="0"/>
              <a:t> OPEN </a:t>
            </a:r>
            <a:r>
              <a:rPr lang="cs-CZ" b="1" dirty="0" err="1"/>
              <a:t>from</a:t>
            </a:r>
            <a:r>
              <a:rPr lang="cs-CZ" b="1" dirty="0"/>
              <a:t> 1</a:t>
            </a:r>
            <a:r>
              <a:rPr lang="cs-CZ" b="1" baseline="30000" dirty="0"/>
              <a:t>st </a:t>
            </a:r>
            <a:r>
              <a:rPr lang="cs-CZ" b="1" dirty="0" err="1"/>
              <a:t>October</a:t>
            </a:r>
            <a:r>
              <a:rPr lang="cs-CZ" b="1" dirty="0"/>
              <a:t>, 2024 and </a:t>
            </a:r>
            <a:r>
              <a:rPr lang="cs-CZ" b="1" dirty="0" err="1"/>
              <a:t>will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closed</a:t>
            </a:r>
            <a:r>
              <a:rPr lang="cs-CZ" b="1" dirty="0"/>
              <a:t> on 31</a:t>
            </a:r>
            <a:r>
              <a:rPr lang="cs-CZ" b="1" baseline="30000" dirty="0"/>
              <a:t>st</a:t>
            </a:r>
            <a:r>
              <a:rPr lang="cs-CZ" b="1" dirty="0"/>
              <a:t> </a:t>
            </a:r>
            <a:r>
              <a:rPr lang="cs-CZ" b="1" dirty="0" err="1"/>
              <a:t>January</a:t>
            </a:r>
            <a:r>
              <a:rPr lang="cs-CZ" b="1" dirty="0"/>
              <a:t>, 23:59 CET, 2025</a:t>
            </a:r>
          </a:p>
        </p:txBody>
      </p:sp>
      <p:pic>
        <p:nvPicPr>
          <p:cNvPr id="38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215BD67D-95DC-263B-CD45-D86DB7E18FEB}"/>
              </a:ext>
            </a:extLst>
          </p:cNvPr>
          <p:cNvPicPr>
            <a:picLocks noChangeAspect="1"/>
          </p:cNvPicPr>
          <p:nvPr/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  <p:sp>
        <p:nvSpPr>
          <p:cNvPr id="39" name="OTLSHAPE_SLT_47cbe89cdf5541999ae0d3ac526194f6_Shape">
            <a:extLst>
              <a:ext uri="{FF2B5EF4-FFF2-40B4-BE49-F238E27FC236}">
                <a16:creationId xmlns:a16="http://schemas.microsoft.com/office/drawing/2014/main" id="{8D453B57-3D5F-6FEC-E761-30C7BDF473C1}"/>
              </a:ext>
            </a:extLst>
          </p:cNvPr>
          <p:cNvSpPr/>
          <p:nvPr>
            <p:custDataLst>
              <p:tags r:id="rId110"/>
            </p:custDataLst>
          </p:nvPr>
        </p:nvSpPr>
        <p:spPr>
          <a:xfrm>
            <a:off x="4549599" y="3132616"/>
            <a:ext cx="3026469" cy="165100"/>
          </a:xfrm>
          <a:prstGeom prst="homePlate">
            <a:avLst/>
          </a:prstGeom>
          <a:solidFill>
            <a:schemeClr val="accent5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DE3232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324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3B42-B28F-3E9A-6551-CB968597F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55" y="1225041"/>
            <a:ext cx="8959088" cy="553998"/>
          </a:xfrm>
        </p:spPr>
        <p:txBody>
          <a:bodyPr/>
          <a:lstStyle/>
          <a:p>
            <a:pPr algn="ctr"/>
            <a:r>
              <a:rPr lang="cs-CZ" sz="3600" dirty="0">
                <a:highlight>
                  <a:srgbClr val="800080"/>
                </a:highlight>
                <a:latin typeface="Bernard MT Condensed" panose="020F0502020204030204" pitchFamily="18" charset="0"/>
              </a:rPr>
              <a:t>CALL OPEN</a:t>
            </a:r>
            <a:endParaRPr lang="en-GB" sz="3600" dirty="0">
              <a:highlight>
                <a:srgbClr val="800080"/>
              </a:highlight>
              <a:latin typeface="Bernard MT Condensed" panose="020F05020202040302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8B7E8-481A-7F27-57D3-590409F78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455" y="2047697"/>
            <a:ext cx="8126095" cy="3077766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CaBuCo</a:t>
            </a:r>
            <a:r>
              <a:rPr lang="en-US" dirty="0"/>
              <a:t> project will be executed through </a:t>
            </a:r>
            <a:r>
              <a:rPr lang="en-US" b="1" dirty="0"/>
              <a:t>three open call</a:t>
            </a:r>
            <a:r>
              <a:rPr lang="cs-CZ" b="1" dirty="0"/>
              <a:t>s a </a:t>
            </a:r>
            <a:r>
              <a:rPr lang="cs-CZ" b="1" dirty="0" err="1"/>
              <a:t>year</a:t>
            </a:r>
            <a:r>
              <a:rPr lang="cs-CZ" b="1" dirty="0"/>
              <a:t>.</a:t>
            </a:r>
            <a:endParaRPr lang="en-US" dirty="0"/>
          </a:p>
          <a:p>
            <a:endParaRPr lang="en-US" dirty="0"/>
          </a:p>
          <a:p>
            <a:r>
              <a:rPr lang="cs-CZ" b="1" dirty="0"/>
              <a:t>Call 1 OPEN 1.10.2024 – 31.01.2025</a:t>
            </a:r>
          </a:p>
          <a:p>
            <a:r>
              <a:rPr lang="cs-CZ" dirty="0"/>
              <a:t>Call 2 OPEN 1.02.2025 – 31.05.2025</a:t>
            </a:r>
          </a:p>
          <a:p>
            <a:endParaRPr lang="cs-CZ" dirty="0"/>
          </a:p>
          <a:p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Deadlines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calls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3x per </a:t>
            </a:r>
            <a:r>
              <a:rPr lang="cs-CZ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year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January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31 May – 30 </a:t>
            </a:r>
            <a:r>
              <a:rPr lang="cs-CZ" sz="1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September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2025 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r>
              <a:rPr lang="cs-CZ" b="1" dirty="0"/>
              <a:t>Last Call Q3 2027.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en-US" dirty="0"/>
              <a:t>First activities funded by the project will be implemented from </a:t>
            </a:r>
            <a:endParaRPr lang="cs-CZ" dirty="0"/>
          </a:p>
          <a:p>
            <a:r>
              <a:rPr lang="en-US" dirty="0"/>
              <a:t>mid March, 2025.</a:t>
            </a:r>
          </a:p>
          <a:p>
            <a:endParaRPr lang="en-GB" dirty="0"/>
          </a:p>
        </p:txBody>
      </p:sp>
      <p:pic>
        <p:nvPicPr>
          <p:cNvPr id="4" name="Picture 2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40FB382E-1C17-BD23-4BDE-BD99BE2B8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94216"/>
            <a:ext cx="2057400" cy="670577"/>
          </a:xfrm>
          <a:prstGeom prst="rect">
            <a:avLst/>
          </a:prstGeom>
        </p:spPr>
      </p:pic>
      <p:pic>
        <p:nvPicPr>
          <p:cNvPr id="5" name="Obrázek 4" descr="Obsah obrázku kresba, skica, Dětské kresby, ilustrace&#10;&#10;Popis byl vytvořen automaticky">
            <a:extLst>
              <a:ext uri="{FF2B5EF4-FFF2-40B4-BE49-F238E27FC236}">
                <a16:creationId xmlns:a16="http://schemas.microsoft.com/office/drawing/2014/main" id="{F13BDE7B-B8CE-449D-003D-2FA4AB34E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467" y="3790944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93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5999" cy="60756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5304" y="4264533"/>
            <a:ext cx="911829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cs-CZ" sz="2200" dirty="0" err="1">
                <a:solidFill>
                  <a:srgbClr val="FFFFFF"/>
                </a:solidFill>
                <a:latin typeface="Arial"/>
                <a:cs typeface="Arial"/>
              </a:rPr>
              <a:t>Thank</a:t>
            </a:r>
            <a:r>
              <a:rPr lang="cs-CZ"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cs-CZ" sz="2200" dirty="0" err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lang="cs-CZ"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cs-CZ" sz="2200" dirty="0" err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lang="cs-CZ"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cs-CZ" sz="2200" dirty="0" err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lang="cs-CZ" sz="2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cs-CZ" sz="2200" dirty="0" err="1">
                <a:solidFill>
                  <a:srgbClr val="FFFFFF"/>
                </a:solidFill>
                <a:latin typeface="Arial"/>
                <a:cs typeface="Arial"/>
              </a:rPr>
              <a:t>attention</a:t>
            </a:r>
            <a:r>
              <a:rPr lang="cs-CZ" sz="2200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B1CFFC3-6B82-1333-2D1B-749E4CDC6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76800"/>
            <a:ext cx="9906000" cy="143776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pudWxsLCJTdGFydERhdGUiOiIyMDIzLTAzLTAxVDAwOjMyOjAwWiIsIkVuZERhdGUiOiIyMDIzLTA1LTEzVDIzOjU5OjAwWiIsIlBlcmNlbnRhZ2VDb21wbGV0ZSI6bnVsbCwiU3R5bGUiOnsiJGlkIjoiNyIsIlNoYXBlIjozLCJTaGFwZVRoaWNrbmVzcyI6MCwiRHVyYXRpb25Gb3JtYXQiOjAsIkluY2x1ZGVOb25Xb3JraW5nRGF5c0luRHVyYXRpb24iOmZhbHNlLCJQZXJjZW50YWdlQ29tcGxldGVTdHlsZSI6eyIkaWQiOiI4IiwiRm9udFNldHRpbmdzIjp7IiRpZCI6IjkiLCJGb250U2l6ZSI6MTAsIkZvbnROYW1lIjoiQ2FsaWJyaSIsIklzQm9sZCI6ZmFsc2UsIklzSXRhbGljIjpmYWxzZSwiSXNVbmRlcmxpbmVkIjpmYWxzZSwiUGFyZW50U3R5bGUiOm51bGx9LCJBdXRvU2l6ZSI6MCwiRm9yZWdyb3VuZCI6eyIkaWQiOiIxMCIsIkNvbG9yIjp7IiRpZCI6IjEx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MiIsIlRvcCI6MC4wLCJMZWZ0IjowLjAsIlJpZ2h0IjowLjAsIkJvdHRvbSI6MC4wfSwiUGFkZGluZyI6eyIkaWQiOiIxMyIsIlRvcCI6MC4wLCJMZWZ0IjowLjAsIlJpZ2h0IjowLjAsIkJvdHRvbSI6MC4wfSwiQmFja2dyb3VuZCI6eyIkaWQiOiIxNCIsIkNvbG9yIjp7IiRpZCI6IjE1IiwiQSI6ODksIlIiOjAsIkciOjAsIkIiOjB9fSwiSXNWaXNpYmxlIjp0cnVlLCJXaWR0aCI6MC4wLCJIZWlnaHQiOjAuMCwiQm9yZGVyU3R5bGUiOnsiJGlkIjoiMTYiLCJMaW5lQ29sb3IiOm51bGwsIkxpbmVXZWlnaHQiOjAuMCwiTGluZVR5cGUiOjAsIlBhcmVudFN0eWxlIjpudWxsfSwiUGFyZW50U3R5bGUiOm51bGx9LCJEdXJhdGlvblN0eWxlIjp7IiRpZCI6IjE3IiwiRm9udFNldHRpbmdzIjp7IiRpZCI6IjE4IiwiRm9udFNpemUiOjEwLCJGb250TmFtZSI6IkNhbGlicmkiLCJJc0JvbGQiOmZhbHNlLCJJc0l0YWxpYyI6ZmFsc2UsIklzVW5kZXJsaW5lZCI6ZmFsc2UsIlBhcmVudFN0eWxlIjpudWxsfSwiQXV0b1NpemUiOjAsIkZvcmVncm91bmQiOnsiJGlkIjoiMTkiLCJDb2xvciI6eyIkaWQiOiI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HJlZiI6IjE1In19LCJJc1Zpc2libGUiOnRydWUsIldpZHRoIjowLjAsIkhlaWdodCI6MC4wLCJCb3JkZXJTdHlsZSI6eyIkaWQiOiIyNCIsIkxpbmVDb2xvciI6bnVsbCwiTGluZVdlaWdodCI6MC4wLCJMaW5lVHlwZSI6MCwiUGFyZW50U3R5bGUiOm51bGx9LCJQYXJlbnRTdHlsZSI6bnVsbH0sIkhvcml6b250YWxDb25uZWN0b3JTdHlsZSI6eyIkaWQiOiIyNSIsIkxpbmVDb2xvciI6eyIkaWQiOiIyNiIsIiR0eXBlIjoiTkxSRS5Db21tb24uRG9tLlNvbGlkQ29sb3JCcnVzaCwgTkxSRS5Db21tb24iLCJDb2xvciI6eyIkaWQiOiIyNyIsIkEiOjI1NSwiUiI6MjA0LCJHIjoyMDQsIkIiOjIwNH19LCJMaW5lV2VpZ2h0IjoxLjAsIkxpbmVUeXBlIjowLCJQYXJlbnRTdHlsZSI6bnVsbH0sIlZlcnRpY2FsQ29ubmVjdG9yU3R5bGUiOnsiJGlkIjoiMjgiLCJMaW5lQ29sb3IiOnsiJGlkIjoiMjkiLCIkdHlwZSI6Ik5MUkUuQ29tbW9uLkRvbS5Tb2xpZENvbG9yQnJ1c2gsIE5MUkUuQ29tbW9uIiwiQ29sb3IiOnsiJGlkIjoiMzA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UsIklzQmVsb3dUaW1lYmFuZCI6ZmFsc2UsIlBlcmNlbnRhZ2VDb21wbGV0ZVNoYXBlT3BhY2l0eSI6MzUsIlNoYXBlU3R5bGUiOnsiJGlkIjoiMzEiLCJNYXJnaW4iOnsiJGlkIjoiMzIiLCJUb3AiOjAuMCwiTGVmdCI6NC4wLCJSaWdodCI6NC4wLCJCb3R0b20iOjAuMH0sIlBhZGRpbmciOnsiJGlkIjoiMzMiLCJUb3AiOjAuMCwiTGVmdCI6MC4wLCJSaWdodCI6MC4wLCJCb3R0b20iOjAuMH0sIkJhY2tncm91bmQiOnsiJGlkIjoiMzQiLCJDb2xvciI6eyIkaWQiOiIzNSIsIkEiOjI1NSwiUiI6NjgsIkciOjExNCwiQiI6MTk2fX0sIklzVmlzaWJsZSI6dHJ1ZSwiV2lkdGgiOjI5My4yOTgwMzQ2Njc5Njg3NSwiSGVpZ2h0IjoxNi4wLCJCb3JkZXJTdHlsZSI6eyIkaWQiOiIzNiIsIkxpbmVDb2xvciI6eyIkaWQiOiIzNyIsIiR0eXBlIjoiTkxSRS5Db21tb24uRG9tLlNvbGlkQ29sb3JCcnVzaCwgTkxSRS5Db21tb24iLCJDb2xvciI6eyIkaWQiOiIzOCIsIkEiOjI1NSwiUiI6MjU1LCJHIjowLCJCIjowfX0sIkxpbmVXZWlnaHQiOjAuMCwiTGluZVR5cGUiOjAsIlBhcmVudFN0eWxlIjpudWxsfSwiUGFyZW50U3R5bGUiOm51bGx9LCJUaXRsZVN0eWxlIjp7IiRpZCI6IjM5IiwiRm9udFNldHRpbmdzIjp7IiRpZCI6IjQwIiwiRm9udFNpemUiOjExLCJGb250TmFtZSI6IkNhbGlicmkiLCJJc0JvbGQiOmZhbHNlLCJJc0l0YWxpYyI6ZmFsc2UsIklzVW5kZXJsaW5lZCI6ZmFsc2UsIlBhcmVudFN0eWxlIjpudWxsfSwiQXV0b1NpemUiOjIsIkZvcmVncm91bmQiOnsiJGlkIjoiNDEiLCJDb2xvciI6eyIkaWQiOiI0MiIsIkEiOjI1NSwiUiI6MjU1LCJHIjoyNTUsIkIiOjI1NX19LCJNYXhXaWR0aCI6MTYzLjIwNzI0NDg3MzA0Njg4LCJNYXhIZWlnaHQiOiJJbmZpbml0eSIsIlNtYXJ0Rm9yZWdyb3VuZElzQWN0aXZlIjpmYWxzZSwiSG9yaXpvbnRhbEFsaWdubWVudCI6MSwiVmVydGljYWxBbGlnbm1lbnQiOjAsIlNtYXJ0Rm9yZWdyb3VuZCI6bnVsbCwiQmFja2dyb3VuZEZpbGxUeXBlIjowLCJNYXJnaW4iOnsiJGlkIjoiNDMiLCJUb3AiOjAuMCwiTGVmdCI6MC4wLCJSaWdodCI6MC4wLCJCb3R0b20iOjAuMH0sIlBhZGRpbmciOnsiJGlkIjoiNDQiLCJUb3AiOjAuMCwiTGVmdCI6MC4wLCJSaWdodCI6MC4wLCJCb3R0b20iOjAuMH0sIkJhY2tncm91bmQiOnsiJGlkIjoiNDUiLCJDb2xvciI6eyIkaWQiOiI0NiIsIkEiOjAsIlIiOjI1NSwiRyI6MjU1LCJCIjoyNTV9fSwiSXNWaXNpYmxlIjp0cnVlLCJXaWR0aCI6MC4wLCJIZWlnaHQiOjAuMCwiQm9yZGVyU3R5bGUiOnsiJGlkIjoiNDciLCJMaW5lQ29sb3IiOm51bGwsIkxpbmVXZWlnaHQiOjAuMCwiTGluZVR5cGUiOjAsIlBhcmVudFN0eWxlIjpudWxsfSwiUGFyZW50U3R5bGUiOm51bGx9LCJEYXRlU3R5bGUiOnsiJGlkIjoiNDgiLCJGb250U2V0dGluZ3MiOnsiJGlkIjoiNDkiLCJGb250U2l6ZSI6MTAsIkZvbnROYW1lIjoiQ2FsaWJyaSIsIklzQm9sZCI6ZmFsc2UsIklzSXRhbGljIjpmYWxzZSwiSXNVbmRlcmxpbmVkIjpmYWxzZSwiUGFyZW50U3R5bGUiOm51bGx9LCJBdXRvU2l6ZSI6MCwiRm9yZWdyb3VuZCI6eyIkaWQiOiI1MCIsIkNvbG9yIjp7IiRpZCI6IjU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MiIsIlRvcCI6MC4wLCJMZWZ0IjowLjAsIlJpZ2h0IjowLjAsIkJvdHRvbSI6MC4wfSwiUGFkZGluZyI6eyIkaWQiOiI1MyIsIlRvcCI6MC4wLCJMZWZ0IjowLjAsIlJpZ2h0IjowLjAsIkJvdHRvbSI6MC4wfSwiQmFja2dyb3VuZCI6eyIkaWQiOiI1NCIsIkNvbG9yIjp7IiRyZWYiOiIxNSJ9fSwiSXNWaXNpYmxlIjp0cnVlLCJXaWR0aCI6MC4wLCJIZWlnaHQiOjAuMCwiQm9yZGVyU3R5bGUiOnsiJGlkIjoiNTUiLCJMaW5lQ29sb3IiOm51bGwsIkxpbmVXZWlnaHQiOjAuMCwiTGluZVR5cGUiOjAsIlBhcmVudFN0eWxlIjpudWxsfSwiUGFyZW50U3R5bGUiOm51bGx9LCJEYXRlRm9ybWF0Ijp7IiRpZCI6IjU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3IiwiRm9ybWF0IjowLCJJc1Zpc2libGUiOmZhbHNlLCJMYXN0S25vd25WaXNpYmlsaXR5U3RhdGUiOmZhbHNlfSwiSXNWaXNpYmxlIjp0cnVlLCJQYXJlbnRTdHlsZSI6bnVsbH0sIkluZGV4IjowLCJTbWFydER1cmF0aW9uQWN0aXZhdGVkIjpmYWxzZSwiRGF0ZUZvcm1hdCI6eyIkcmVmIjoiNTYifSwiV2Vla051bWJlcmluZyI6eyIkaWQiOiI1OCIsIkZvcm1hdCI6MCwiSXNWaXNpYmxlIjpmYWxzZSwiTGFzdEtub3duVmlzaWJpbGl0eVN0YXRlIjpmYWxzZX0sIklkIjoiNDdjYmU4OWMtZGY1NS00MTk5LTlhZTAtZDNhYzUyNjE5NGY2IiwiSW1wb3J0SWQiOm51bGwsIlRpdGxlIjoiQ2FsbCAxIiwiTm90ZSI6bnVsbCwiSHlwZXJsaW5rIjp7IiRpZCI6IjU5IiwiQWRkcmVzcyI6bnVsbCwiU3ViQWRkcmVzcyI6bnVsbH0sIklzQ2hhbmdlZCI6ZmFsc2UsIklzTmV3IjpmYWxzZX19XSwiX21pbGVzdG9uZXMiOltdLCJJZCI6IjAwMDAwMDAwLTAwMDAtMDAwMC0wMDAwLTAwMDAwMDAwMDAwMCIsIklzU2luZ2xlSXRlbVJvdyI6dHJ1ZX1dLCJJbmRleCI6MCwiSWQiOiI3ZjY3N2ViNC0zZjdiLTQyYTAtOGZlOS05MTNjODYwZDFkZjMiLCJIZWFkZXJUZXh0IjoiQXBwbGljYW50IiwiSXNEZWZhdWx0IjpmYWxzZSwiU3R5bGUiOnsiJGlkIjoiNjAiLCJIZWFkZXJTdHlsZSI6eyIkaWQiOiI2MSIsIlRleHRTdHlsZSI6eyIkaWQiOiI2MiIsIkZvbnRTZXR0aW5ncyI6eyIkaWQiOiI2MyIsIkZvbnRTaXplIjoxMSwiRm9udE5hbWUiOiJDYWxpYnJpIiwiSXNCb2xkIjpmYWxzZSwiSXNJdGFsaWMiOmZhbHNlLCJJc1VuZGVybGluZWQiOmZhbHNlLCJQYXJlbnRTdHlsZSI6bnVsbH0sIkF1dG9TaXplIjowLCJGb3JlZ3JvdW5kIjp7IiRpZCI6IjY0IiwiQ29sb3IiOnsiJGlkIjoiNjU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2NiIsIlRvcCI6MC4wLCJMZWZ0IjowLjAsIlJpZ2h0IjowLjAsIkJvdHRvbSI6MC4wfSwiUGFkZGluZyI6eyIkaWQiOiI2NyIsIlRvcCI6MC4wLCJMZWZ0IjowLjAsIlJpZ2h0IjowLjAsIkJvdHRvbSI6MC4wfSwiQmFja2dyb3VuZCI6eyIkaWQiOiI2OCIsIkNvbG9yIjp7IiRpZCI6IjY5IiwiQSI6MCwiUiI6MjU1LCJHIjoyNTUsIkIiOjI1NX19LCJJc1Zpc2libGUiOnRydWUsIldpZHRoIjowLjAsIkhlaWdodCI6MC4wLCJCb3JkZXJTdHlsZSI6bnVsbCwiUGFyZW50U3R5bGUiOm51bGx9LCJSZWN0YW5nbGVTdHlsZSI6eyIkaWQiOiI3MCIsIk1hcmdpbiI6eyIkaWQiOiI3MSIsIlRvcCI6MC4wLCJMZWZ0IjowLjAsIlJpZ2h0IjowLjAsIkJvdHRvbSI6MC4wfSwiUGFkZGluZyI6eyIkaWQiOiI3MiIsIlRvcCI6MC4wLCJMZWZ0IjowLjAsIlJpZ2h0IjowLjAsIkJvdHRvbSI6MC4wfSwiQmFja2dyb3VuZCI6eyIkaWQiOiI3MyIsIkNvbG9yIjp7IiRpZCI6Ijc0IiwiQSI6NjMsIlIiOjY4LCJHIjoxMTQsIkIiOjE5Nn19LCJJc1Zpc2libGUiOnRydWUsIldpZHRoIjowLjAsIkhlaWdodCI6MC4wLCJCb3JkZXJTdHlsZSI6eyIkaWQiOiI3NSIsIkxpbmVDb2xvciI6eyIkaWQiOiI3NiIsIiR0eXBlIjoiTkxSRS5Db21tb24uRG9tLlNvbGlkQ29sb3JCcnVzaCwgTkxSRS5Db21tb24iLCJDb2xvciI6eyIkaWQiOiI3NyIsIkEiOjI1NSwiUiI6MjU1LCJHIjowLCJCIjowfX0sIkxpbmVXZWlnaHQiOjAuMCwiTGluZVR5cGUiOjAsIlBhcmVudFN0eWxlIjpudWxsfSwiUGFyZW50U3R5bGUiOm51bGx9LCJNYXJnaW4iOnsiJGlkIjoiNzgiLCJUb3AiOjAuMCwiTGVmdCI6MC4wLCJSaWdodCI6MC4wLCJCb3R0b20iOjAuMH0sIlBhZGRpbmciOnsiJGlkIjoiNzkiLCJUb3AiOjAuMCwiTGVmdCI6MC4wLCJSaWdodCI6MC4wLCJCb3R0b20iOjAuMH0sIkJhY2tncm91bmQiOm51bGwsIklzVmlzaWJsZSI6dHJ1ZSwiV2lkdGgiOjAuMCwiSGVpZ2h0IjowLjAsIkJvcmRlclN0eWxlIjpudWxsLCJQYXJlbnRTdHlsZSI6bnVsbH0sIkJhY2tncm91bmRTdHlsZSI6eyIkaWQiOiI4MCIsIk1hcmdpbiI6eyIkaWQiOiI4MSIsIlRvcCI6MC4wLCJMZWZ0IjowLjAsIlJpZ2h0IjowLjAsIkJvdHRvbSI6MC4wfSwiUGFkZGluZyI6eyIkaWQiOiI4MiIsIlRvcCI6MC4wLCJMZWZ0IjowLjAsIlJpZ2h0IjowLjAsIkJvdHRvbSI6MC4wfSwiQmFja2dyb3VuZCI6eyIkaWQiOiI4MyIsIkNvbG9yIjp7IiRpZCI6Ijg0IiwiQSI6NTEsIlIiOjE2NSwiRyI6MTY1LCJCIjoxNjV9fSwiSXNWaXNpYmxlIjp0cnVlLCJXaWR0aCI6MC4wLCJIZWlnaHQiOjAuMCwiQm9yZGVyU3R5bGUiOnsiJGlkIjoiODUiLCJMaW5lQ29sb3IiOnsiJGlkIjoiODYiLCIkdHlwZSI6Ik5MUkUuQ29tbW9uLkRvbS5Tb2xpZENvbG9yQnJ1c2gsIE5MUkUuQ29tbW9uIiwiQ29sb3IiOnsiJGlkIjoiODciLCJBIjoyNTUsIlIiOjI1NSwiRyI6MCwiQiI6MH19LCJMaW5lV2VpZ2h0IjowLjAsIkxpbmVUeXBlIjowLCJQYXJlbnRTdHlsZSI6bnVsbH0sIlBhcmVudFN0eWxlIjpudWxsfSwiTWFyZ2luIjp7IiRpZCI6Ijg4IiwiVG9wIjowLjAsIkxlZnQiOjAuMCwiUmlnaHQiOjAuMCwiQm90dG9tIjowLjB9LCJQYWRkaW5nIjp7IiRpZCI6Ijg5IiwiVG9wIjowLjAsIkxlZnQiOjAuMCwiUmlnaHQiOjAuMCwiQm90dG9tIjowLjB9LCJJc1Zpc2libGUiOnRydWUsIldpZHRoIjowLjAsIkhlaWdodCI6MC4wLCJCb3JkZXJTdHlsZSI6bnVsbCwiUGFyZW50U3R5bGUiOm51bGx9fSx7IiRpZCI6IjkwIiwiX3Jvd3MiOlt7IiRpZCI6IjkxIiwiX3Rhc2tzIjpbeyIkaWQiOiI5MiIsIl9hdHRhY2hlZE1pbGVzdG9uZXMiOltdLCJUYXNrRGVmaW5pdGlvbiI6eyIkaWQiOiI5MyIsIkdyb3VwTmFtZSI6bnVsbCwiU3RhcnREYXRlIjoiMjAyMy0wNS0xNVQwMDowMDowMFoiLCJFbmREYXRlIjoiMjAyMy0xMS0zMFQyMzo1OTowMFoiLCJQZXJjZW50YWdlQ29tcGxldGUiOm51bGwsIlN0eWxlIjp7IiRpZCI6Ijk0IiwiU2hhcGUiOjYsIlNoYXBlVGhpY2tuZXNzIjoxLCJEdXJhdGlvbkZvcm1hdCI6MCwiSW5jbHVkZU5vbldvcmtpbmdEYXlzSW5EdXJhdGlvbiI6ZmFsc2UsIlBlcmNlbnRhZ2VDb21wbGV0ZVN0eWxlIjp7IiRpZCI6Ijk1IiwiRm9udFNldHRpbmdzIjp7IiRpZCI6Ijk2IiwiRm9udFNpemUiOjEwLCJGb250TmFtZSI6IkNhbGlicmkiLCJJc0JvbGQiOmZhbHNlLCJJc0l0YWxpYyI6ZmFsc2UsIklzVW5kZXJsaW5lZCI6ZmFsc2UsIlBhcmVudFN0eWxlIjpudWxsfSwiQXV0b1NpemUiOjAsIkZvcmVncm91bmQiOnsiJGlkIjoiOTciLCJDb2xvciI6eyIkaWQiOiI5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TkiLCJUb3AiOjAuMCwiTGVmdCI6MC4wLCJSaWdodCI6MC4wLCJCb3R0b20iOjAuMH0sIlBhZGRpbmciOnsiJGlkIjoiMTAwIiwiVG9wIjowLjAsIkxlZnQiOjAuMCwiUmlnaHQiOjAuMCwiQm90dG9tIjowLjB9LCJCYWNrZ3JvdW5kIjp7IiRyZWYiOiIxNCJ9LCJJc1Zpc2libGUiOnRydWUsIldpZHRoIjowLjAsIkhlaWdodCI6MC4wLCJCb3JkZXJTdHlsZSI6eyIkaWQiOiIxMDEiLCJMaW5lQ29sb3IiOm51bGwsIkxpbmVXZWlnaHQiOjAuMCwiTGluZVR5cGUiOjAsIlBhcmVudFN0eWxlIjpudWxsfSwiUGFyZW50U3R5bGUiOm51bGx9LCJEdXJhdGlvblN0eWxlIjp7IiRpZCI6IjEwMiIsIkZvbnRTZXR0aW5ncyI6eyIkaWQiOiIxMDMiLCJGb250U2l6ZSI6MTAsIkZvbnROYW1lIjoiQ2FsaWJyaSIsIklzQm9sZCI6ZmFsc2UsIklzSXRhbGljIjpmYWxzZSwiSXNVbmRlcmxpbmVkIjpmYWxzZSwiUGFyZW50U3R5bGUiOm51bGx9LCJBdXRvU2l6ZSI6MiwiRm9yZWdyb3VuZCI6eyIkaWQiOiIxMDQiLCJDb2xvciI6eyIkaWQiOiIxMDU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A2IiwiVG9wIjowLjAsIkxlZnQiOjAuMCwiUmlnaHQiOjAuMCwiQm90dG9tIjowLjB9LCJQYWRkaW5nIjp7IiRpZCI6IjEwNyIsIlRvcCI6MC4wLCJMZWZ0IjowLjAsIlJpZ2h0IjowLjAsIkJvdHRvbSI6MC4wfSwiQmFja2dyb3VuZCI6eyIkaWQiOiIxMDgiLCJDb2xvciI6eyIkaWQiOiIxMDkiLCJBIjowLCJSIjoyNTUsIkciOjI1NSwiQiI6MjU1fX0sIklzVmlzaWJsZSI6dHJ1ZSwiV2lkdGgiOjAuMCwiSGVpZ2h0IjowLjAsIkJvcmRlclN0eWxlIjp7IiRpZCI6IjExMCIsIkxpbmVDb2xvciI6bnVsbCwiTGluZVdlaWdodCI6MC4wLCJMaW5lVHlwZSI6MCwiUGFyZW50U3R5bGUiOm51bGx9LCJQYXJlbnRTdHlsZSI6bnVsbH0sIkhvcml6b250YWxDb25uZWN0b3JTdHlsZSI6eyIkaWQiOiIxMTEiLCJMaW5lQ29sb3IiOnsiJHJlZiI6IjI2In0sIkxpbmVXZWlnaHQiOjEuMCwiTGluZVR5cGUiOjAsIlBhcmVudFN0eWxlIjpudWxsfSwiVmVydGljYWxDb25uZWN0b3JTdHlsZSI6eyIkaWQiOiIxMTIiLCJMaW5lQ29sb3IiOnsiJHJlZiI6IjI5In0sIkxpbmVXZWlnaHQiOjAuMCwiTGluZVR5cGUiOjAsIlBhcmVudFN0eWxlIjpudWxsfSwiTWFyZ2luIjpudWxsLCJTdGFydERhdGVQb3NpdGlvbiI6NiwiRW5kRGF0ZVBvc2l0aW9uIjo2LCJEYXRlSXNWaXNpYmxlIjpmYWxzZSwiVGl0bGVQb3NpdGlvbiI6MiwiRHVyYXRpb25Qb3NpdGlvbiI6MywiUGVyY2VudGFnZUNvbXBsZXRlZFBvc2l0aW9uIjo2LCJTcGFjaW5nIjo1LCJJc0JlbG93VGltZWJhbmQiOmZhbHNlLCJQZXJjZW50YWdlQ29tcGxldGVTaGFwZU9wYWNpdHkiOjM1LCJTaGFwZVN0eWxlIjp7IiRpZCI6IjExMyIsIk1hcmdpbiI6eyIkaWQiOiIxMTQiLCJUb3AiOjAuMCwiTGVmdCI6NC4wLCJSaWdodCI6NC4wLCJCb3R0b20iOjAuMH0sIlBhZGRpbmciOnsiJGlkIjoiMTE1IiwiVG9wIjowLjAsIkxlZnQiOjAuMCwiUmlnaHQiOjAuMCwiQm90dG9tIjowLjB9LCJCYWNrZ3JvdW5kIjp7IiRpZCI6IjExNiIsIkNvbG9yIjp7IiRpZCI6IjExNyIsIkEiOjI1NSwiUiI6NjgsIkciOjExNCwiQiI6MTk2fX0sIklzVmlzaWJsZSI6dHJ1ZSwiV2lkdGgiOjM4LjAzMTk2NzE2MzA4NTkzOCwiSGVpZ2h0Ijo5LjMzOTkyMDk5NzYxOTYyODksIkJvcmRlclN0eWxlIjp7IiRpZCI6IjExOCIsIkxpbmVDb2xvciI6eyIkcmVmIjoiMzcifSwiTGluZVdlaWdodCI6MC4wLCJMaW5lVHlwZSI6MCwiUGFyZW50U3R5bGUiOm51bGx9LCJQYXJlbnRTdHlsZSI6bnVsbH0sIlRpdGxlU3R5bGUiOnsiJGlkIjoiMTE5IiwiRm9udFNldHRpbmdzIjp7IiRpZCI6IjEyMCIsIkZvbnRTaXplIjoxMSwiRm9udE5hbWUiOiJDYWxpYnJpIiwiSXNCb2xkIjpmYWxzZSwiSXNJdGFsaWMiOmZhbHNlLCJJc1VuZGVybGluZWQiOmZhbHNlLCJQYXJlbnRTdHlsZSI6bnVsbH0sIkF1dG9TaXplIjoyLCJGb3JlZ3JvdW5kIjp7IiRpZCI6IjEyMSIsIkNvbG9yIjp7IiRpZCI6IjEyMiIsIkEiOjI1NSwiUiI6MjU1LCJHIjoyNTUsIkIiOjI1NX19LCJNYXhXaWR0aCI6NDQyLjExMzYxNjk0MzM1OTM4LCJNYXhIZWlnaHQiOiJJbmZpbml0eSIsIlNtYXJ0Rm9yZWdyb3VuZElzQWN0aXZlIjpmYWxzZSwiSG9yaXpvbnRhbEFsaWdubWVudCI6MSwiVmVydGljYWxBbGlnbm1lbnQiOjAsIlNtYXJ0Rm9yZWdyb3VuZCI6bnVsbCwiQmFja2dyb3VuZEZpbGxUeXBlIjowLCJNYXJnaW4iOnsiJGlkIjoiMTIzIiwiVG9wIjowLjAsIkxlZnQiOjAuMCwiUmlnaHQiOjAuMCwiQm90dG9tIjowLjB9LCJQYWRkaW5nIjp7IiRpZCI6IjEyNCIsIlRvcCI6MC4wLCJMZWZ0IjowLjAsIlJpZ2h0IjowLjAsIkJvdHRvbSI6MC4wfSwiQmFja2dyb3VuZCI6eyIkaWQiOiIxMjUiLCJDb2xvciI6eyIkaWQiOiIxMjYiLCJBIjowLCJSIjoyNTUsIkciOjI1NSwiQiI6MjU1fX0sIklzVmlzaWJsZSI6dHJ1ZSwiV2lkdGgiOjAuMCwiSGVpZ2h0IjowLjAsIkJvcmRlclN0eWxlIjp7IiRpZCI6IjEyNyIsIkxpbmVDb2xvciI6bnVsbCwiTGluZVdlaWdodCI6MC4wLCJMaW5lVHlwZSI6MCwiUGFyZW50U3R5bGUiOm51bGx9LCJQYXJlbnRTdHlsZSI6bnVsbH0sIkRhdGVTdHlsZSI6eyIkaWQiOiIxMjgiLCJGb250U2V0dGluZ3MiOnsiJGlkIjoiMTI5IiwiRm9udFNpemUiOjEwLCJGb250TmFtZSI6IkNhbGlicmkiLCJJc0JvbGQiOmZhbHNlLCJJc0l0YWxpYyI6ZmFsc2UsIklzVW5kZXJsaW5lZCI6ZmFsc2UsIlBhcmVudFN0eWxlIjpudWxsfSwiQXV0b1NpemUiOjAsIkZvcmVncm91bmQiOnsiJGlkIjoiMTMwIiwiQ29sb3IiOnsiJGlkIjoiMTMx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MzIiLCJUb3AiOjAuMCwiTGVmdCI6MC4wLCJSaWdodCI6MC4wLCJCb3R0b20iOjAuMH0sIlBhZGRpbmciOnsiJGlkIjoiMTMzIiwiVG9wIjowLjAsIkxlZnQiOjAuMCwiUmlnaHQiOjAuMCwiQm90dG9tIjowLjB9LCJCYWNrZ3JvdW5kIjp7IiRpZCI6IjEzNCIsIkNvbG9yIjp7IiRpZCI6IjEzNSIsIkEiOjAsIlIiOjI1NSwiRyI6MjU1LCJCIjoyNTV9fSwiSXNWaXNpYmxlIjp0cnVlLCJXaWR0aCI6MC4wLCJIZWlnaHQiOjAuMCwiQm9yZGVyU3R5bGUiOnsiJGlkIjoiMTM2IiwiTGluZUNvbG9yIjpudWxsLCJMaW5lV2VpZ2h0IjowLjAsIkxpbmVUeXBlIjowLCJQYXJlbnRTdHlsZSI6bnVsbH0sIlBhcmVudFN0eWxlIjpudWxsfSwiRGF0ZUZvcm1hdCI6eyIkaWQiOiIxM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M4IiwiRm9ybWF0IjowLCJJc1Zpc2libGUiOmZhbHNlLCJMYXN0S25vd25WaXNpYmlsaXR5U3RhdGUiOmZhbHNlfSwiSXNWaXNpYmxlIjp0cnVlLCJQYXJlbnRTdHlsZSI6bnVsbH0sIkluZGV4IjoxLCJTbWFydER1cmF0aW9uQWN0aXZhdGVkIjpmYWxzZSwiRGF0ZUZvcm1hdCI6eyIkcmVmIjoiMTM3In0sIldlZWtOdW1iZXJpbmciOnsiJGlkIjoiMTM5IiwiRm9ybWF0IjowLCJJc1Zpc2libGUiOmZhbHNlLCJMYXN0S25vd25WaXNpYmlsaXR5U3RhdGUiOmZhbHNlfSwiSWQiOiI1NDZkYzMzMi0zZDc0LTQ2NGEtOGVmNi1hNGU2ZTUzZjM2ZWEiLCJJbXBvcnRJZCI6bnVsbCwiVGl0bGUiOiIiLCJOb3RlIjpudWxsLCJIeXBlcmxpbmsiOnsiJGlkIjoiMTQwIiwiQWRkcmVzcyI6bnVsbCwiU3ViQWRkcmVzcyI6bnVsbH0sIklzQ2hhbmdlZCI6ZmFsc2UsIklzTmV3IjpmYWxzZX19XSwiX21pbGVzdG9uZXMiOltdLCJJZCI6IjAwMDAwMDAwLTAwMDAtMDAwMC0wMDAwLTAwMDAwMDAwMDAwMCIsIklzU2luZ2xlSXRlbVJvdyI6dHJ1ZX1dLCJJbmRleCI6MSwiSWQiOiJiZGJjZmNiYS1lZmJhLTQ1YjYtOTA2ZC0wMjE3NzYzZGY4Y2YiLCJIZWFkZXJUZXh0IjoiQ01JIiwiSXNEZWZhdWx0IjpmYWxzZSwiU3R5bGUiOnsiJGlkIjoiMTQxIiwiSGVhZGVyU3R5bGUiOnsiJGlkIjoiMTQyIiwiVGV4dFN0eWxlIjp7IiRpZCI6IjE0MyIsIkZvbnRTZXR0aW5ncyI6eyIkaWQiOiIxNDQiLCJGb250U2l6ZSI6MTEsIkZvbnROYW1lIjoiQ2FsaWJyaSIsIklzQm9sZCI6ZmFsc2UsIklzSXRhbGljIjpmYWxzZSwiSXNVbmRlcmxpbmVkIjpmYWxzZSwiUGFyZW50U3R5bGUiOm51bGx9LCJBdXRvU2l6ZSI6MCwiRm9yZWdyb3VuZCI6eyIkaWQiOiIxNDUiLCJDb2xvciI6eyIkcmVmIjoiNjUifX0sIk1heFdpZHRoIjoiSW5maW5pdHkiLCJNYXhIZWlnaHQiOiJJbmZpbml0eSIsIlNtYXJ0Rm9yZWdyb3VuZElzQWN0aXZlIjpmYWxzZSwiSG9yaXpvbnRhbEFsaWdubWVudCI6MCwiVmVydGljYWxBbGlnbm1lbnQiOjAsIlNtYXJ0Rm9yZWdyb3VuZCI6bnVsbCwiQmFja2dyb3VuZEZpbGxUeXBlIjowLCJNYXJnaW4iOnsiJGlkIjoiMTQ2IiwiVG9wIjowLjAsIkxlZnQiOjAuMCwiUmlnaHQiOjAuMCwiQm90dG9tIjowLjB9LCJQYWRkaW5nIjp7IiRpZCI6IjE0NyIsIlRvcCI6MC4wLCJMZWZ0IjowLjAsIlJpZ2h0IjowLjAsIkJvdHRvbSI6MC4wfSwiQmFja2dyb3VuZCI6eyIkaWQiOiIxNDgiLCJDb2xvciI6eyIkaWQiOiIxNDkiLCJBIjowLCJSIjoyNTUsIkciOjI1NSwiQiI6MjU1fX0sIklzVmlzaWJsZSI6dHJ1ZSwiV2lkdGgiOjAuMCwiSGVpZ2h0IjowLjAsIkJvcmRlclN0eWxlIjpudWxsLCJQYXJlbnRTdHlsZSI6bnVsbH0sIlJlY3RhbmdsZVN0eWxlIjp7IiRpZCI6IjE1MCIsIk1hcmdpbiI6eyIkaWQiOiIxNTEiLCJUb3AiOjAuMCwiTGVmdCI6MC4wLCJSaWdodCI6MC4wLCJCb3R0b20iOjAuMH0sIlBhZGRpbmciOnsiJGlkIjoiMTUyIiwiVG9wIjowLjAsIkxlZnQiOjAuMCwiUmlnaHQiOjAuMCwiQm90dG9tIjowLjB9LCJCYWNrZ3JvdW5kIjp7IiRpZCI6IjE1MyIsIkNvbG9yIjp7IiRpZCI6IjE1NCIsIkEiOjYzLCJSIjo2OCwiRyI6MTE0LCJCIjoxOTZ9fSwiSXNWaXNpYmxlIjp0cnVlLCJXaWR0aCI6MC4wLCJIZWlnaHQiOjAuMCwiQm9yZGVyU3R5bGUiOnsiJGlkIjoiMTU1IiwiTGluZUNvbG9yIjp7IiRpZCI6IjE1NiIsIiR0eXBlIjoiTkxSRS5Db21tb24uRG9tLlNvbGlkQ29sb3JCcnVzaCwgTkxSRS5Db21tb24iLCJDb2xvciI6eyIkaWQiOiIxNTciLCJBIjoyNTUsIlIiOjI1NSwiRyI6MCwiQiI6MH19LCJMaW5lV2VpZ2h0IjowLjAsIkxpbmVUeXBlIjowLCJQYXJlbnRTdHlsZSI6bnVsbH0sIlBhcmVudFN0eWxlIjpudWxsfSwiTWFyZ2luIjp7IiRpZCI6IjE1OCIsIlRvcCI6MC4wLCJMZWZ0IjowLjAsIlJpZ2h0IjowLjAsIkJvdHRvbSI6MC4wfSwiUGFkZGluZyI6eyIkaWQiOiIxNTkiLCJUb3AiOjAuMCwiTGVmdCI6MC4wLCJSaWdodCI6MC4wLCJCb3R0b20iOjAuMH0sIkJhY2tncm91bmQiOm51bGwsIklzVmlzaWJsZSI6dHJ1ZSwiV2lkdGgiOjAuMCwiSGVpZ2h0IjowLjAsIkJvcmRlclN0eWxlIjpudWxsLCJQYXJlbnRTdHlsZSI6bnVsbH0sIkJhY2tncm91bmRTdHlsZSI6eyIkaWQiOiIxNjAiLCJNYXJnaW4iOnsiJGlkIjoiMTYxIiwiVG9wIjowLjAsIkxlZnQiOjAuMCwiUmlnaHQiOjAuMCwiQm90dG9tIjowLjB9LCJQYWRkaW5nIjp7IiRpZCI6IjE2MiIsIlRvcCI6MC4wLCJMZWZ0IjowLjAsIlJpZ2h0IjowLjAsIkJvdHRvbSI6MC4wfSwiQmFja2dyb3VuZCI6eyIkaWQiOiIxNjMiLCJDb2xvciI6eyIkcmVmIjoiODQifX0sIklzVmlzaWJsZSI6dHJ1ZSwiV2lkdGgiOjAuMCwiSGVpZ2h0IjowLjAsIkJvcmRlclN0eWxlIjp7IiRpZCI6IjE2NCIsIkxpbmVDb2xvciI6eyIkaWQiOiIxNjUiLCIkdHlwZSI6Ik5MUkUuQ29tbW9uLkRvbS5Tb2xpZENvbG9yQnJ1c2gsIE5MUkUuQ29tbW9uIiwiQ29sb3IiOnsiJGlkIjoiMTY2IiwiQSI6MjU1LCJSIjoyNTUsIkciOjAsIkIiOjB9fSwiTGluZVdlaWdodCI6MC4wLCJMaW5lVHlwZSI6MCwiUGFyZW50U3R5bGUiOm51bGx9LCJQYXJlbnRTdHlsZSI6bnVsbH0sIk1hcmdpbiI6eyIkaWQiOiIxNjciLCJUb3AiOjAuMCwiTGVmdCI6MC4wLCJSaWdodCI6MC4wLCJCb3R0b20iOjAuMH0sIlBhZGRpbmciOnsiJGlkIjoiMTY4IiwiVG9wIjowLjAsIkxlZnQiOjAuMCwiUmlnaHQiOjAuMCwiQm90dG9tIjowLjB9LCJJc1Zpc2libGUiOnRydWUsIldpZHRoIjowLjAsIkhlaWdodCI6MC4wLCJCb3JkZXJTdHlsZSI6bnVsbCwiUGFyZW50U3R5bGUiOm51bGx9fSx7IiRpZCI6IjE2OSIsIl9yb3dzIjpbXSwiSW5kZXgiOjIsIklkIjoiMjZiMTQ3N2YtOTI3NC00ZjE5LWIzMzMtODFiNmYyNGRmMzU0IiwiSGVhZGVyVGV4dCI6bnVsbCwiSXNEZWZhdWx0Ijp0cnVlLCJTdHlsZSI6eyIkaWQiOiIxNzAiLCJIZWFkZXJTdHlsZSI6eyIkaWQiOiIxNzEiLCJUZXh0U3R5bGUiOnsiJGlkIjoiMTcyIiwiRm9udFNldHRpbmdzIjp7IiRpZCI6IjE3MyIsIkZvbnRTaXplIjoxMSwiRm9udE5hbWUiOiJDYWxpYnJpIiwiSXNCb2xkIjpmYWxzZSwiSXNJdGFsaWMiOmZhbHNlLCJJc1VuZGVybGluZWQiOmZhbHNlLCJQYXJlbnRTdHlsZSI6bnVsbH0sIkF1dG9TaXplIjowLCJGb3JlZ3JvdW5kIjp7IiRpZCI6IjE3NCIsIkNvbG9yIjp7IiRyZWYiOiI2NSJ9fSwiTWF4V2lkdGgiOiJJbmZpbml0eSIsIk1heEhlaWdodCI6IkluZmluaXR5IiwiU21hcnRGb3JlZ3JvdW5kSXNBY3RpdmUiOmZhbHNlLCJIb3Jpem9udGFsQWxpZ25tZW50IjowLCJWZXJ0aWNhbEFsaWdubWVudCI6MCwiU21hcnRGb3JlZ3JvdW5kIjpudWxsLCJCYWNrZ3JvdW5kRmlsbFR5cGUiOjAsIk1hcmdpbiI6eyIkaWQiOiIxNzUiLCJUb3AiOjAuMCwiTGVmdCI6MC4wLCJSaWdodCI6MC4wLCJCb3R0b20iOjAuMH0sIlBhZGRpbmciOnsiJGlkIjoiMTc2IiwiVG9wIjowLjAsIkxlZnQiOjAuMCwiUmlnaHQiOjAuMCwiQm90dG9tIjowLjB9LCJCYWNrZ3JvdW5kIjpudWxsLCJJc1Zpc2libGUiOnRydWUsIldpZHRoIjowLjAsIkhlaWdodCI6MC4wLCJCb3JkZXJTdHlsZSI6bnVsbCwiUGFyZW50U3R5bGUiOm51bGx9LCJSZWN0YW5nbGVTdHlsZSI6eyIkaWQiOiIxNzciLCJNYXJnaW4iOnsiJGlkIjoiMTc4IiwiVG9wIjowLjAsIkxlZnQiOjAuMCwiUmlnaHQiOjAuMCwiQm90dG9tIjowLjB9LCJQYWRkaW5nIjp7IiRpZCI6IjE3OSIsIlRvcCI6MC4wLCJMZWZ0IjowLjAsIlJpZ2h0IjowLjAsIkJvdHRvbSI6MC4wfSwiQmFja2dyb3VuZCI6eyIkaWQiOiIxODAiLCJDb2xvciI6eyIkaWQiOiIxODEiLCJBIjo2MywiUiI6MTY1LCJHIjoxNjUsIkIiOjE2NX19LCJJc1Zpc2libGUiOnRydWUsIldpZHRoIjowLjAsIkhlaWdodCI6MC4wLCJCb3JkZXJTdHlsZSI6eyIkaWQiOiIxODIiLCJMaW5lQ29sb3IiOnsiJGlkIjoiMTgzIiwiJHR5cGUiOiJOTFJFLkNvbW1vbi5Eb20uU29saWRDb2xvckJydXNoLCBOTFJFLkNvbW1vbiIsIkNvbG9yIjp7IiRpZCI6IjE4NCIsIkEiOjI1NSwiUiI6MjU1LCJHIjowLCJCIjowfX0sIkxpbmVXZWlnaHQiOjAuMCwiTGluZVR5cGUiOjAsIlBhcmVudFN0eWxlIjpudWxsfSwiUGFyZW50U3R5bGUiOm51bGx9LCJNYXJnaW4iOnsiJGlkIjoiMTg1IiwiVG9wIjowLjAsIkxlZnQiOjAuMCwiUmlnaHQiOjAuMCwiQm90dG9tIjowLjB9LCJQYWRkaW5nIjp7IiRpZCI6IjE4NiIsIlRvcCI6MC4wLCJMZWZ0IjowLjAsIlJpZ2h0IjowLjAsIkJvdHRvbSI6MC4wfSwiQmFja2dyb3VuZCI6bnVsbCwiSXNWaXNpYmxlIjp0cnVlLCJXaWR0aCI6MC4wLCJIZWlnaHQiOjAuMCwiQm9yZGVyU3R5bGUiOm51bGwsIlBhcmVudFN0eWxlIjpudWxsfSwiQmFja2dyb3VuZFN0eWxlIjp7IiRpZCI6IjE4NyIsIk1hcmdpbiI6eyIkaWQiOiIxODgiLCJUb3AiOjAuMCwiTGVmdCI6MC4wLCJSaWdodCI6MC4wLCJCb3R0b20iOjAuMH0sIlBhZGRpbmciOnsiJGlkIjoiMTg5IiwiVG9wIjowLjAsIkxlZnQiOjAuMCwiUmlnaHQiOjAuMCwiQm90dG9tIjowLjB9LCJCYWNrZ3JvdW5kIjp7IiRpZCI6IjE5MCIsIkNvbG9yIjp7IiRyZWYiOiI4NCJ9fSwiSXNWaXNpYmxlIjp0cnVlLCJXaWR0aCI6MC4wLCJIZWlnaHQiOjAuMCwiQm9yZGVyU3R5bGUiOnsiJGlkIjoiMTkxIiwiTGluZUNvbG9yIjp7IiRpZCI6IjE5MiIsIiR0eXBlIjoiTkxSRS5Db21tb24uRG9tLlNvbGlkQ29sb3JCcnVzaCwgTkxSRS5Db21tb24iLCJDb2xvciI6eyIkaWQiOiIxOTMiLCJBIjoyNTUsIlIiOjI1NSwiRyI6MCwiQiI6MH19LCJMaW5lV2VpZ2h0IjowLjAsIkxpbmVUeXBlIjowLCJQYXJlbnRTdHlsZSI6bnVsbH0sIlBhcmVudFN0eWxlIjpudWxsfSwiTWFyZ2luIjp7IiRpZCI6IjE5NCIsIlRvcCI6MC4wLCJMZWZ0IjowLjAsIlJpZ2h0IjowLjAsIkJvdHRvbSI6MC4wfSwiUGFkZGluZyI6eyIkaWQiOiIxOTUiLCJUb3AiOjAuMCwiTGVmdCI6MC4wLCJSaWdodCI6MC4wLCJCb3R0b20iOjAuMH0sIklzVmlzaWJsZSI6ZmFsc2UsIldpZHRoIjowLjAsIkhlaWdodCI6MC4wLCJCb3JkZXJTdHlsZSI6bnVsbCwiUGFyZW50U3R5bGUiOm51bGx9fSx7IiRpZCI6IjE5NiIsIl9yb3dzIjpbeyIkaWQiOiIxOTciLCJfdGFza3MiOlt7IiRpZCI6IjE5OCIsIl9hdHRhY2hlZE1pbGVzdG9uZXMiOltdLCJUYXNrRGVmaW5pdGlvbiI6eyIkaWQiOiIxOTkiLCJHcm91cE5hbWUiOm51bGwsIlN0YXJ0RGF0ZSI6IjIwMjMtMDYtMDNUMjM6NTk6MDBaIiwiRW5kRGF0ZSI6IjIwMjMtMDgtMTNUMTY6NDA6MDBaIiwiUGVyY2VudGFnZUNvbXBsZXRlIjpudWxsLCJTdHlsZSI6eyIkaWQiOiIyMDAiLCJTaGFwZSI6NiwiU2hhcGVUaGlja25lc3MiOjMsIkR1cmF0aW9uRm9ybWF0IjowLCJJbmNsdWRlTm9uV29ya2luZ0RheXNJbkR1cmF0aW9uIjpmYWxzZSwiUGVyY2VudGFnZUNvbXBsZXRlU3R5bGUiOnsiJGlkIjoiMjAxIiwiRm9udFNldHRpbmdzIjp7IiRpZCI6IjIwMiIsIkZvbnRTaXplIjoxMCwiRm9udE5hbWUiOiJDYWxpYnJpIiwiSXNCb2xkIjpmYWxzZSwiSXNJdGFsaWMiOmZhbHNlLCJJc1VuZGVybGluZWQiOmZhbHNlLCJQYXJlbnRTdHlsZSI6bnVsbH0sIkF1dG9TaXplIjowLCJGb3JlZ3JvdW5kIjp7IiRpZCI6IjIwMyIsIkNvbG9yIjp7IiRpZCI6IjIwN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jA1IiwiVG9wIjowLjAsIkxlZnQiOjAuMCwiUmlnaHQiOjAuMCwiQm90dG9tIjowLjB9LCJQYWRkaW5nIjp7IiRpZCI6IjIwNiIsIlRvcCI6MC4wLCJMZWZ0IjowLjAsIlJpZ2h0IjowLjAsIkJvdHRvbSI6MC4wfSwiQmFja2dyb3VuZCI6eyIkcmVmIjoiMTQifSwiSXNWaXNpYmxlIjp0cnVlLCJXaWR0aCI6MC4wLCJIZWlnaHQiOjAuMCwiQm9yZGVyU3R5bGUiOnsiJGlkIjoiMjA3IiwiTGluZUNvbG9yIjpudWxsLCJMaW5lV2VpZ2h0IjowLjAsIkxpbmVUeXBlIjowLCJQYXJlbnRTdHlsZSI6bnVsbH0sIlBhcmVudFN0eWxlIjpudWxsfSwiRHVyYXRpb25TdHlsZSI6eyIkaWQiOiIyMDgiLCJGb250U2V0dGluZ3MiOnsiJGlkIjoiMjA5IiwiRm9udFNpemUiOjEwLCJGb250TmFtZSI6IkNhbGlicmkiLCJJc0JvbGQiOmZhbHNlLCJJc0l0YWxpYyI6ZmFsc2UsIklzVW5kZXJsaW5lZCI6ZmFsc2UsIlBhcmVudFN0eWxlIjpudWxsfSwiQXV0b1NpemUiOjIsIkZvcmVncm91bmQiOnsiJGlkIjoiMjEwIiwiQ29sb3IiOnsiJGlkIjoiMjEx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EyIiwiVG9wIjowLjAsIkxlZnQiOjAuMCwiUmlnaHQiOjAuMCwiQm90dG9tIjowLjB9LCJQYWRkaW5nIjp7IiRpZCI6IjIxMyIsIlRvcCI6MC4wLCJMZWZ0IjowLjAsIlJpZ2h0IjowLjAsIkJvdHRvbSI6MC4wfSwiQmFja2dyb3VuZCI6eyIkcmVmIjoiMjMifSwiSXNWaXNpYmxlIjpmYWxzZSwiV2lkdGgiOjAuMCwiSGVpZ2h0IjowLjAsIkJvcmRlclN0eWxlIjp7IiRpZCI6IjIxNCIsIkxpbmVDb2xvciI6bnVsbCwiTGluZVdlaWdodCI6MC4wLCJMaW5lVHlwZSI6MCwiUGFyZW50U3R5bGUiOm51bGx9LCJQYXJlbnRTdHlsZSI6bnVsbH0sIkhvcml6b250YWxDb25uZWN0b3JTdHlsZSI6eyIkaWQiOiIyMTUiLCJMaW5lQ29sb3IiOnsiJHJlZiI6IjI2In0sIkxpbmVXZWlnaHQiOjEuMCwiTGluZVR5cGUiOjAsIlBhcmVudFN0eWxlIjpudWxsfSwiVmVydGljYWxDb25uZWN0b3JTdHlsZSI6eyIkaWQiOiIyMTYiLCJMaW5lQ29sb3IiOnsiJHJlZiI6IjI5In0sIkxpbmVXZWlnaHQiOjAuMCwiTGluZVR5cGUiOjAsIlBhcmVudFN0eWxlIjpudWxsfSwiTWFyZ2luIjpudWxsLCJTdGFydERhdGVQb3NpdGlvbiI6NiwiRW5kRGF0ZVBvc2l0aW9uIjo2LCJEYXRlSXNWaXNpYmxlIjpmYWxzZSwiVGl0bGVQb3NpdGlvbiI6MywiRHVyYXRpb25Qb3NpdGlvbiI6NiwiUGVyY2VudGFnZUNvbXBsZXRlZFBvc2l0aW9uIjo2LCJTcGFjaW5nIjo1LCJJc0JlbG93VGltZWJhbmQiOmZhbHNlLCJQZXJjZW50YWdlQ29tcGxldGVTaGFwZU9wYWNpdHkiOjM1LCJTaGFwZVN0eWxlIjp7IiRpZCI6IjIxNyIsIk1hcmdpbiI6eyIkaWQiOiIyMTgiLCJUb3AiOjAuMCwiTGVmdCI6NC4wLCJSaWdodCI6NC4wLCJCb3R0b20iOjAuMH0sIlBhZGRpbmciOnsiJGlkIjoiMjE5IiwiVG9wIjowLjAsIkxlZnQiOjAuMCwiUmlnaHQiOjAuMCwiQm90dG9tIjowLjB9LCJCYWNrZ3JvdW5kIjp7IiRpZCI6IjIyMCIsIkNvbG9yIjp7IiRpZCI6IjIyMSIsIkEiOjI1NSwiUiI6NjgsIkciOjExNCwiQiI6MTk2fX0sIklzVmlzaWJsZSI6dHJ1ZSwiV2lkdGgiOjE2LjY3MDAwMDA3NjI5Mzk0NSwiSGVpZ2h0IjoxMi4yMDY2OTI2OTU2MTc2NzYsIkJvcmRlclN0eWxlIjp7IiRpZCI6IjIyMiIsIkxpbmVDb2xvciI6eyIkcmVmIjoiMzcifSwiTGluZVdlaWdodCI6MC4wLCJMaW5lVHlwZSI6MCwiUGFyZW50U3R5bGUiOm51bGx9LCJQYXJlbnRTdHlsZSI6bnVsbH0sIlRpdGxlU3R5bGUiOnsiJGlkIjoiMjIzIiwiRm9udFNldHRpbmdzIjp7IiRpZCI6IjIyNCIsIkZvbnRTaXplIjoxMSwiRm9udE5hbWUiOiJDYWxpYnJpIiwiSXNCb2xkIjpmYWxzZSwiSXNJdGFsaWMiOmZhbHNlLCJJc1VuZGVybGluZWQiOmZhbHNlLCJQYXJlbnRTdHlsZSI6bnVsbH0sIkF1dG9TaXplIjoyLCJGb3JlZ3JvdW5kIjp7IiRpZCI6IjIyNSIsIkNvbG9yIjp7IiRpZCI6IjIyNiIsIkEiOjI1NSwiUiI6MjU1LCJHIjoyNTUsIkIiOjI1NX19LCJNYXhXaWR0aCI6NTcuMCwiTWF4SGVpZ2h0IjoiSW5maW5pdHkiLCJTbWFydEZvcmVncm91bmRJc0FjdGl2ZSI6ZmFsc2UsIkhvcml6b250YWxBbGlnbm1lbnQiOjEsIlZlcnRpY2FsQWxpZ25tZW50IjowLCJTbWFydEZvcmVncm91bmQiOm51bGwsIkJhY2tncm91bmRGaWxsVHlwZSI6MCwiTWFyZ2luIjp7IiRpZCI6IjIyNyIsIlRvcCI6MC4wLCJMZWZ0IjowLjAsIlJpZ2h0IjowLjAsIkJvdHRvbSI6MC4wfSwiUGFkZGluZyI6eyIkaWQiOiIyMjgiLCJUb3AiOjAuMCwiTGVmdCI6MC4wLCJSaWdodCI6MC4wLCJCb3R0b20iOjAuMH0sIkJhY2tncm91bmQiOnsiJGlkIjoiMjI5IiwiQ29sb3IiOnsiJGlkIjoiMjMwIiwiQSI6MCwiUiI6MjU1LCJHIjoyNTUsIkIiOjI1NX19LCJJc1Zpc2libGUiOnRydWUsIldpZHRoIjowLjAsIkhlaWdodCI6MC4wLCJCb3JkZXJTdHlsZSI6eyIkaWQiOiIyMzEiLCJMaW5lQ29sb3IiOm51bGwsIkxpbmVXZWlnaHQiOjAuMCwiTGluZVR5cGUiOjAsIlBhcmVudFN0eWxlIjpudWxsfSwiUGFyZW50U3R5bGUiOm51bGx9LCJEYXRlU3R5bGUiOnsiJGlkIjoiMjMyIiwiRm9udFNldHRpbmdzIjp7IiRpZCI6IjIzMyIsIkZvbnRTaXplIjoxMCwiRm9udE5hbWUiOiJDYWxpYnJpIiwiSXNCb2xkIjpmYWxzZSwiSXNJdGFsaWMiOmZhbHNlLCJJc1VuZGVybGluZWQiOmZhbHNlLCJQYXJlbnRTdHlsZSI6bnVsbH0sIkF1dG9TaXplIjowLCJGb3JlZ3JvdW5kIjp7IiRpZCI6IjIzNCIsIkNvbG9yIjp7IiRpZCI6IjIz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M2IiwiVG9wIjowLjAsIkxlZnQiOjAuMCwiUmlnaHQiOjAuMCwiQm90dG9tIjowLjB9LCJQYWRkaW5nIjp7IiRpZCI6IjIzNyIsIlRvcCI6MC4wLCJMZWZ0IjowLjAsIlJpZ2h0IjowLjAsIkJvdHRvbSI6MC4wfSwiQmFja2dyb3VuZCI6eyIkcmVmIjoiNTQifSwiSXNWaXNpYmxlIjp0cnVlLCJXaWR0aCI6MC4wLCJIZWlnaHQiOjAuMCwiQm9yZGVyU3R5bGUiOnsiJGlkIjoiMjM4IiwiTGluZUNvbG9yIjpudWxsLCJMaW5lV2VpZ2h0IjowLjAsIkxpbmVUeXBlIjowLCJQYXJlbnRTdHlsZSI6bnVsbH0sIlBhcmVudFN0eWxlIjpudWxsfSwiRGF0ZUZvcm1hdCI6eyIkaWQiOiIyMz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QwIiwiRm9ybWF0IjowLCJJc1Zpc2libGUiOmZhbHNlLCJMYXN0S25vd25WaXNpYmlsaXR5U3RhdGUiOmZhbHNlfSwiSXNWaXNpYmxlIjpmYWxzZSwiUGFyZW50U3R5bGUiOm51bGx9LCJJbmRleCI6MiwiU21hcnREdXJhdGlvbkFjdGl2YXRlZCI6ZmFsc2UsIkRhdGVGb3JtYXQiOnsiJHJlZiI6IjIzOSJ9LCJXZWVrTnVtYmVyaW5nIjp7IiRpZCI6IjI0MSIsIkZvcm1hdCI6MCwiSXNWaXNpYmxlIjpmYWxzZSwiTGFzdEtub3duVmlzaWJpbGl0eVN0YXRlIjpmYWxzZX0sIklkIjoiMjhhY2NlYWItNTk1MS00OGFhLWFmMjgtNDUyOGUwYzJhOWM2IiwiSW1wb3J0SWQiOm51bGwsIlRpdGxlIjoiSSIsIk5vdGUiOm51bGwsIkh5cGVybGluayI6eyIkaWQiOiIyNDIiLCJBZGRyZXNzIjpudWxsLCJTdWJBZGRyZXNzIjpudWxsfSwiSXNDaGFuZ2VkIjpmYWxzZSwiSXNOZXciOmZhbHNlfX0seyIkaWQiOiIyNDMiLCJfYXR0YWNoZWRNaWxlc3RvbmVzIjpbXSwiVGFza0RlZmluaXRpb24iOnsiJGlkIjoiMjQ0IiwiR3JvdXBOYW1lIjpudWxsLCJTdGFydERhdGUiOiIyMDIzLTA4LTEyVDIzOjU5OjAwWiIsIkVuZERhdGUiOiIyMDIzLTEwLTIyVDE2OjQwOjAwWiIsIlBlcmNlbnRhZ2VDb21wbGV0ZSI6bnVsbCwiU3R5bGUiOnsiJGlkIjoiMjQ1IiwiU2hhcGUiOjYsIlNoYXBlVGhpY2tuZXNzIjozLCJEdXJhdGlvbkZvcm1hdCI6MCwiSW5jbHVkZU5vbldvcmtpbmdEYXlzSW5EdXJhdGlvbiI6ZmFsc2UsIlBlcmNlbnRhZ2VDb21wbGV0ZVN0eWxlIjp7IiRpZCI6IjI0NiIsIkZvbnRTZXR0aW5ncyI6eyIkaWQiOiIyNDciLCJGb250U2l6ZSI6MTAsIkZvbnROYW1lIjoiQ2FsaWJyaSIsIklzQm9sZCI6ZmFsc2UsIklzSXRhbGljIjpmYWxzZSwiSXNVbmRlcmxpbmVkIjpmYWxzZSwiUGFyZW50U3R5bGUiOm51bGx9LCJBdXRvU2l6ZSI6MCwiRm9yZWdyb3VuZCI6eyIkcmVmIjoiMTAifSwiTWF4V2lkdGgiOjIwMC4wLCJNYXhIZWlnaHQiOiJJbmZpbml0eSIsIlNtYXJ0Rm9yZWdyb3VuZElzQWN0aXZlIjpmYWxzZSwiSG9yaXpvbnRhbEFsaWdubWVudCI6MCwiVmVydGljYWxBbGlnbm1lbnQiOjAsIlNtYXJ0Rm9yZWdyb3VuZCI6bnVsbCwiQmFja2dyb3VuZEZpbGxUeXBlIjowLCJNYXJnaW4iOnsiJGlkIjoiMjQ4IiwiVG9wIjowLjAsIkxlZnQiOjAuMCwiUmlnaHQiOjAuMCwiQm90dG9tIjowLjB9LCJQYWRkaW5nIjp7IiRpZCI6IjI0OSIsIlRvcCI6MC4wLCJMZWZ0IjowLjAsIlJpZ2h0IjowLjAsIkJvdHRvbSI6MC4wfSwiQmFja2dyb3VuZCI6eyIkcmVmIjoiMTQifSwiSXNWaXNpYmxlIjp0cnVlLCJXaWR0aCI6MC4wLCJIZWlnaHQiOjAuMCwiQm9yZGVyU3R5bGUiOnsiJGlkIjoiMjUwIiwiTGluZUNvbG9yIjpudWxsLCJMaW5lV2VpZ2h0IjowLjAsIkxpbmVUeXBlIjowLCJQYXJlbnRTdHlsZSI6bnVsbH0sIlBhcmVudFN0eWxlIjpudWxsfSwiRHVyYXRpb25TdHlsZSI6eyIkaWQiOiIyNTEiLCJGb250U2V0dGluZ3MiOnsiJGlkIjoiMjUyIiwiRm9udFNpemUiOjEwLCJGb250TmFtZSI6IkNhbGlicmkiLCJJc0JvbGQiOmZhbHNlLCJJc0l0YWxpYyI6ZmFsc2UsIklzVW5kZXJsaW5lZCI6ZmFsc2UsIlBhcmVudFN0eWxlIjpudWxsfSwiQXV0b1NpemUiOjAsIkZvcmVncm91bmQiOnsiJGlkIjoiMjUzIiwiQ29sb3IiOnsiJHJlZiI6IjIwIn19LCJNYXhXaWR0aCI6MjAwLjAsIk1heEhlaWdodCI6IkluZmluaXR5IiwiU21hcnRGb3JlZ3JvdW5kSXNBY3RpdmUiOmZhbHNlLCJIb3Jpem9udGFsQWxpZ25tZW50IjowLCJWZXJ0aWNhbEFsaWdubWVudCI6MCwiU21hcnRGb3JlZ3JvdW5kIjpudWxsLCJCYWNrZ3JvdW5kRmlsbFR5cGUiOjAsIk1hcmdpbiI6eyIkaWQiOiIyNTQiLCJUb3AiOjAuMCwiTGVmdCI6MC4wLCJSaWdodCI6MC4wLCJCb3R0b20iOjAuMH0sIlBhZGRpbmciOnsiJGlkIjoiMjU1IiwiVG9wIjowLjAsIkxlZnQiOjAuMCwiUmlnaHQiOjAuMCwiQm90dG9tIjowLjB9LCJCYWNrZ3JvdW5kIjp7IiRyZWYiOiIyMyJ9LCJJc1Zpc2libGUiOnRydWUsIldpZHRoIjowLjAsIkhlaWdodCI6MC4wLCJCb3JkZXJTdHlsZSI6eyIkaWQiOiIyNTYiLCJMaW5lQ29sb3IiOm51bGwsIkxpbmVXZWlnaHQiOjAuMCwiTGluZVR5cGUiOjAsIlBhcmVudFN0eWxlIjpudWxsfSwiUGFyZW50U3R5bGUiOm51bGx9LCJIb3Jpem9udGFsQ29ubmVjdG9yU3R5bGUiOnsiJGlkIjoiMjU3IiwiTGluZUNvbG9yIjp7IiRyZWYiOiIyNiJ9LCJMaW5lV2VpZ2h0IjoxLjAsIkxpbmVUeXBlIjowLCJQYXJlbnRTdHlsZSI6bnVsbH0sIlZlcnRpY2FsQ29ubmVjdG9yU3R5bGUiOnsiJGlkIjoiMjU4IiwiTGluZUNvbG9yIjp7IiRyZWYiOiIyO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yNTkiLCJNYXJnaW4iOnsiJGlkIjoiMjYwIiwiVG9wIjowLjAsIkxlZnQiOjQuMCwiUmlnaHQiOjQuMCwiQm90dG9tIjowLjB9LCJQYWRkaW5nIjp7IiRpZCI6IjI2MSIsIlRvcCI6MC4wLCJMZWZ0IjowLjAsIlJpZ2h0IjowLjAsIkJvdHRvbSI6MC4wfSwiQmFja2dyb3VuZCI6eyIkaWQiOiIyNjIiLCJDb2xvciI6eyIkaWQiOiIyNjMiLCJBIjoyNTUsIlIiOjY4LCJHIjoxMTQsIkIiOjE5Nn19LCJJc1Zpc2libGUiOnRydWUsIldpZHRoIjoxNy4yNzM3Nzg5MTU0MDUyNzMsIkhlaWdodCI6MTIuODQwMDc4MzUzODgxODM2LCJCb3JkZXJTdHlsZSI6eyIkaWQiOiIyNjQiLCJMaW5lQ29sb3IiOnsiJHJlZiI6IjM3In0sIkxpbmVXZWlnaHQiOjAuMCwiTGluZVR5cGUiOjAsIlBhcmVudFN0eWxlIjpudWxsfSwiUGFyZW50U3R5bGUiOm51bGx9LCJUaXRsZVN0eWxlIjp7IiRpZCI6IjI2NSIsIkZvbnRTZXR0aW5ncyI6eyIkaWQiOiIyNjYiLCJGb250U2l6ZSI6MTEsIkZvbnROYW1lIjoiQ2FsaWJyaSIsIklzQm9sZCI6ZmFsc2UsIklzSXRhbGljIjpmYWxzZSwiSXNVbmRlcmxpbmVkIjpmYWxzZSwiUGFyZW50U3R5bGUiOm51bGx9LCJBdXRvU2l6ZSI6MCwiRm9yZWdyb3VuZCI6eyIkaWQiOiIyNjciLCJDb2xvciI6eyIkaWQiOiIyNjgiLCJBIjoyNTUsIlIiOjI1NSwiRyI6MjU1LCJCIjoyNTV9fSwiTWF4V2lkdGgiOjcyMC4wLCJNYXhIZWlnaHQiOiJJbmZpbml0eSIsIlNtYXJ0Rm9yZWdyb3VuZElzQWN0aXZlIjpmYWxzZSwiSG9yaXpvbnRhbEFsaWdubWVudCI6MSwiVmVydGljYWxBbGlnbm1lbnQiOjAsIlNtYXJ0Rm9yZWdyb3VuZCI6bnVsbCwiQmFja2dyb3VuZEZpbGxUeXBlIjowLCJNYXJnaW4iOnsiJGlkIjoiMjY5IiwiVG9wIjowLjAsIkxlZnQiOjAuMCwiUmlnaHQiOjAuMCwiQm90dG9tIjowLjB9LCJQYWRkaW5nIjp7IiRpZCI6IjI3MCIsIlRvcCI6MC4wLCJMZWZ0IjowLjAsIlJpZ2h0IjowLjAsIkJvdHRvbSI6MC4wfSwiQmFja2dyb3VuZCI6eyIkaWQiOiIyNzEiLCJDb2xvciI6eyIkaWQiOiIyNzIiLCJBIjowLCJSIjoyNTUsIkciOjI1NSwiQiI6MjU1fX0sIklzVmlzaWJsZSI6dHJ1ZSwiV2lkdGgiOjAuMCwiSGVpZ2h0IjowLjAsIkJvcmRlclN0eWxlIjp7IiRpZCI6IjI3MyIsIkxpbmVDb2xvciI6bnVsbCwiTGluZVdlaWdodCI6MC4wLCJMaW5lVHlwZSI6MCwiUGFyZW50U3R5bGUiOm51bGx9LCJQYXJlbnRTdHlsZSI6bnVsbH0sIkRhdGVTdHlsZSI6eyIkaWQiOiIyNzQiLCJGb250U2V0dGluZ3MiOnsiJGlkIjoiMjc1IiwiRm9udFNpemUiOjEwLCJGb250TmFtZSI6IkNhbGlicmkiLCJJc0JvbGQiOmZhbHNlLCJJc0l0YWxpYyI6ZmFsc2UsIklzVW5kZXJsaW5lZCI6ZmFsc2UsIlBhcmVudFN0eWxlIjpudWxsfSwiQXV0b1NpemUiOjAsIkZvcmVncm91bmQiOnsiJGlkIjoiMjc2IiwiQ29sb3IiOnsiJGlkIjoiMjc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zgiLCJUb3AiOjAuMCwiTGVmdCI6MC4wLCJSaWdodCI6MC4wLCJCb3R0b20iOjAuMH0sIlBhZGRpbmciOnsiJGlkIjoiMjc5IiwiVG9wIjowLjAsIkxlZnQiOjAuMCwiUmlnaHQiOjAuMCwiQm90dG9tIjowLjB9LCJCYWNrZ3JvdW5kIjp7IiRyZWYiOiI1NCJ9LCJJc1Zpc2libGUiOnRydWUsIldpZHRoIjowLjAsIkhlaWdodCI6MC4wLCJCb3JkZXJTdHlsZSI6eyIkaWQiOiIyODAiLCJMaW5lQ29sb3IiOm51bGwsIkxpbmVXZWlnaHQiOjAuMCwiTGluZVR5cGUiOjAsIlBhcmVudFN0eWxlIjpudWxsfSwiUGFyZW50U3R5bGUiOm51bGx9LCJEYXRlRm9ybWF0Ijp7IiRpZCI6Ij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DIiLCJGb3JtYXQiOjAsIklzVmlzaWJsZSI6ZmFsc2UsIkxhc3RLbm93blZpc2liaWxpdHlTdGF0ZSI6ZmFsc2V9LCJJc1Zpc2libGUiOmZhbHNlLCJQYXJlbnRTdHlsZSI6bnVsbH0sIkluZGV4IjozLCJTbWFydER1cmF0aW9uQWN0aXZhdGVkIjpmYWxzZSwiRGF0ZUZvcm1hdCI6eyIkcmVmIjoiMjgxIn0sIldlZWtOdW1iZXJpbmciOnsiJGlkIjoiMjgzIiwiRm9ybWF0IjowLCJJc1Zpc2libGUiOmZhbHNlLCJMYXN0S25vd25WaXNpYmlsaXR5U3RhdGUiOmZhbHNlfSwiSWQiOiIxNTQ4YTQ1OS0yOWQ1LTQyZjAtOGViYi1jMzY0NjkwZTM4NjUiLCJJbXBvcnRJZCI6bnVsbCwiVGl0bGUiOiIiLCJOb3RlIjpudWxsLCJIeXBlcmxpbmsiOnsiJGlkIjoiMjg0IiwiQWRkcmVzcyI6bnVsbCwiU3ViQWRkcmVzcyI6bnVsbH0sIklzQ2hhbmdlZCI6ZmFsc2UsIklzTmV3IjpmYWxzZX19XSwiX21pbGVzdG9uZXMiOltdLCJJZCI6ImViOTA1NDdiLTViOTktNGQzNy1hZTcwLTNlYjQxMGQyMzc4MiIsIklzU2luZ2xlSXRlbVJvdyI6ZmFsc2V9XSwiSW5kZXgiOjIsIklkIjoiYmZkMDViMjUtZmIzNy00NGU2LTkwYzYtZDU1NDBiNWE1NDI0IiwiSGVhZGVyVGV4dCI6IlN0YWtlaG9sZGVyIENvbW1pdHRlZSIsIklzRGVmYXVsdCI6ZmFsc2UsIlN0eWxlIjp7IiRpZCI6IjI4NSIsIkhlYWRlclN0eWxlIjp7IiRpZCI6IjI4NiIsIlRleHRTdHlsZSI6eyIkaWQiOiIyODciLCJGb250U2V0dGluZ3MiOnsiJGlkIjoiMjg4IiwiRm9udFNpemUiOjExLCJGb250TmFtZSI6IkNhbGlicmkiLCJJc0JvbGQiOmZhbHNlLCJJc0l0YWxpYyI6ZmFsc2UsIklzVW5kZXJsaW5lZCI6ZmFsc2UsIlBhcmVudFN0eWxlIjpudWxsfSwiQXV0b1NpemUiOjAsIkZvcmVncm91bmQiOnsiJGlkIjoiMjg5IiwiQ29sb3IiOnsiJHJlZiI6IjY1In19LCJNYXhXaWR0aCI6IkluZmluaXR5IiwiTWF4SGVpZ2h0IjoiSW5maW5pdHkiLCJTbWFydEZvcmVncm91bmRJc0FjdGl2ZSI6ZmFsc2UsIkhvcml6b250YWxBbGlnbm1lbnQiOjAsIlZlcnRpY2FsQWxpZ25tZW50IjowLCJTbWFydEZvcmVncm91bmQiOm51bGwsIkJhY2tncm91bmRGaWxsVHlwZSI6MCwiTWFyZ2luIjp7IiRpZCI6IjI5MCIsIlRvcCI6MC4wLCJMZWZ0IjowLjAsIlJpZ2h0IjowLjAsIkJvdHRvbSI6MC4wfSwiUGFkZGluZyI6eyIkaWQiOiIyOTEiLCJUb3AiOjAuMCwiTGVmdCI6MC4wLCJSaWdodCI6MC4wLCJCb3R0b20iOjAuMH0sIkJhY2tncm91bmQiOnsiJGlkIjoiMjkyIiwiQ29sb3IiOnsiJGlkIjoiMjkzIiwiQSI6MCwiUiI6MjU1LCJHIjoyNTUsIkIiOjI1NX19LCJJc1Zpc2libGUiOnRydWUsIldpZHRoIjowLjAsIkhlaWdodCI6MC4wLCJCb3JkZXJTdHlsZSI6bnVsbCwiUGFyZW50U3R5bGUiOm51bGx9LCJSZWN0YW5nbGVTdHlsZSI6eyIkaWQiOiIyOTQiLCJNYXJnaW4iOnsiJGlkIjoiMjk1IiwiVG9wIjowLjAsIkxlZnQiOjAuMCwiUmlnaHQiOjAuMCwiQm90dG9tIjowLjB9LCJQYWRkaW5nIjp7IiRpZCI6IjI5NiIsIlRvcCI6MC4wLCJMZWZ0IjowLjAsIlJpZ2h0IjowLjAsIkJvdHRvbSI6MC4wfSwiQmFja2dyb3VuZCI6eyIkaWQiOiIyOTciLCJDb2xvciI6eyIkaWQiOiIyOTgiLCJBIjo2MywiUiI6NjgsIkciOjExNCwiQiI6MTk2fX0sIklzVmlzaWJsZSI6dHJ1ZSwiV2lkdGgiOjAuMCwiSGVpZ2h0IjowLjAsIkJvcmRlclN0eWxlIjp7IiRpZCI6IjI5OSIsIkxpbmVDb2xvciI6eyIkaWQiOiIzMDAiLCIkdHlwZSI6Ik5MUkUuQ29tbW9uLkRvbS5Tb2xpZENvbG9yQnJ1c2gsIE5MUkUuQ29tbW9uIiwiQ29sb3IiOnsiJGlkIjoiMzAxIiwiQSI6MjU1LCJSIjoyNTUsIkciOjAsIkIiOjB9fSwiTGluZVdlaWdodCI6MC4wLCJMaW5lVHlwZSI6MCwiUGFyZW50U3R5bGUiOm51bGx9LCJQYXJlbnRTdHlsZSI6bnVsbH0sIk1hcmdpbiI6eyIkaWQiOiIzMDIiLCJUb3AiOjAuMCwiTGVmdCI6MC4wLCJSaWdodCI6MC4wLCJCb3R0b20iOjAuMH0sIlBhZGRpbmciOnsiJGlkIjoiMzAzIiwiVG9wIjowLjAsIkxlZnQiOjAuMCwiUmlnaHQiOjAuMCwiQm90dG9tIjowLjB9LCJCYWNrZ3JvdW5kIjpudWxsLCJJc1Zpc2libGUiOnRydWUsIldpZHRoIjowLjAsIkhlaWdodCI6MC4wLCJCb3JkZXJTdHlsZSI6bnVsbCwiUGFyZW50U3R5bGUiOm51bGx9LCJCYWNrZ3JvdW5kU3R5bGUiOnsiJGlkIjoiMzA0IiwiTWFyZ2luIjp7IiRpZCI6IjMwNSIsIlRvcCI6MC4wLCJMZWZ0IjowLjAsIlJpZ2h0IjowLjAsIkJvdHRvbSI6MC4wfSwiUGFkZGluZyI6eyIkaWQiOiIzMDYiLCJUb3AiOjAuMCwiTGVmdCI6MC4wLCJSaWdodCI6MC4wLCJCb3R0b20iOjAuMH0sIkJhY2tncm91bmQiOnsiJGlkIjoiMzA3IiwiQ29sb3IiOnsiJGlkIjoiMzA4IiwiQSI6NTEsIlIiOjE1NSwiRyI6MTg3LCJCIjo4OX19LCJJc1Zpc2libGUiOnRydWUsIldpZHRoIjowLjAsIkhlaWdodCI6MC4wLCJCb3JkZXJTdHlsZSI6eyIkaWQiOiIzMDkiLCJMaW5lQ29sb3IiOnsiJGlkIjoiMzEwIiwiJHR5cGUiOiJOTFJFLkNvbW1vbi5Eb20uU29saWRDb2xvckJydXNoLCBOTFJFLkNvbW1vbiIsIkNvbG9yIjp7IiRpZCI6IjMxMSIsIkEiOjI1NSwiUiI6MjU1LCJHIjowLCJCIjowfX0sIkxpbmVXZWlnaHQiOjAuMCwiTGluZVR5cGUiOjAsIlBhcmVudFN0eWxlIjpudWxsfSwiUGFyZW50U3R5bGUiOm51bGx9LCJNYXJnaW4iOnsiJGlkIjoiMzEyIiwiVG9wIjowLjAsIkxlZnQiOjAuMCwiUmlnaHQiOjAuMCwiQm90dG9tIjowLjB9LCJQYWRkaW5nIjp7IiRpZCI6IjMxMyIsIlRvcCI6MC4wLCJMZWZ0IjowLjAsIlJpZ2h0IjowLjAsIkJvdHRvbSI6MC4wfSwiSXNWaXNpYmxlIjp0cnVlLCJXaWR0aCI6Njc1LjE4NzUsIkhlaWdodCI6MTcuODc1MDQwMDU0MzIxMjg5LCJCb3JkZXJTdHlsZSI6bnVsbCwiUGFyZW50U3R5bGUiOm51bGx9fV0sIklkIjoiODkxMWJjZWItNjc5NC00MWFkLWIzNzUtNmE3OTRiNjgyZjMxIiwiSW5kZXgiOjAsIkhlYWRlclRleHQiOiJDYWxsIDEgb3BlbiIsIlN0eWxlIjp7IiRpZCI6IjMxNCIsIlN0eWxlSWQiOiIwMDAwMDAwMC0wMDAwLTAwMDAtMDAwMC0wMDAwMDAwMDAwMDAiLCJIZWFkZXJTdHlsZSI6eyIkaWQiOiIzMTUiLCJUZXh0SXNWZXJ0aWNhbCI6dHJ1ZSwiVGV4dFN0eWxlIjp7IiRpZCI6IjMxNiIsIkZvbnRTZXR0aW5ncyI6eyIkaWQiOiIzMTciLCJGb250U2l6ZSI6MTIsIkZvbnROYW1lIjoiQ2FsaWJyaSIsIklzQm9sZCI6dHJ1ZSwiSXNJdGFsaWMiOmZhbHNlLCJJc1VuZGVybGluZWQiOmZhbHNlLCJQYXJlbnRTdHlsZSI6bnVsbH0sIkF1dG9TaXplIjowLCJGb3JlZ3JvdW5kIjp7IiRpZCI6IjMxOCIsIkNvbG9yIjp7IiRpZCI6IjMxOSIsIkEiOjI1NSwiUiI6MjU1LCJHIjoyNTUsIkIiOjI1NX19LCJNYXhXaWR0aCI6MC4wLCJNYXhIZWlnaHQiOjAuMCwiU21hcnRGb3JlZ3JvdW5kSXNBY3RpdmUiOmZhbHNlLCJIb3Jpem9udGFsQWxpZ25tZW50IjowLCJWZXJ0aWNhbEFsaWdubWVudCI6MCwiU21hcnRGb3JlZ3JvdW5kIjpudWxsLCJCYWNrZ3JvdW5kRmlsbFR5cGUiOjAsIk1hcmdpbiI6eyIkaWQiOiIzMjAiLCJUb3AiOjAuMCwiTGVmdCI6MC4wLCJSaWdodCI6MC4wLCJCb3R0b20iOjAuMH0sIlBhZGRpbmciOnsiJGlkIjoiMzIxIiwiVG9wIjowLjAsIkxlZnQiOjAuMCwiUmlnaHQiOjAuMCwiQm90dG9tIjowLjB9LCJCYWNrZ3JvdW5kIjpudWxsLCJJc1Zpc2libGUiOmZhbHNlLCJXaWR0aCI6MC4wLCJIZWlnaHQiOjAuMCwiQm9yZGVyU3R5bGUiOm51bGwsIlBhcmVudFN0eWxlIjpudWxsfSwiUmVjdGFuZ2xlU3R5bGUiOnsiJGlkIjoiMzIyIiwiTWFyZ2luIjp7IiRpZCI6IjMyMyIsIlRvcCI6MC4wLCJMZWZ0IjowLjAsIlJpZ2h0IjowLjAsIkJvdHRvbSI6MC4wfSwiUGFkZGluZyI6eyIkaWQiOiIzMjQiLCJUb3AiOjAuMCwiTGVmdCI6MC4wLCJSaWdodCI6MC4wLCJCb3R0b20iOjAuMH0sIkJhY2tncm91bmQiOnsiJGlkIjoiMzI1IiwiQ29sb3IiOnsiJGlkIjoiMzI2IiwiQSI6MjU1LCJSIjo2OCwiRyI6MTE0LCJCIjoxOTZ9fSwiSXNWaXNpYmxlIjpmYWxzZSwiV2lkdGgiOjAuMCwiSGVpZ2h0IjowLjAsIkJvcmRlclN0eWxlIjp7IiRpZCI6IjMyNyIsIkxpbmVDb2xvciI6eyIkaWQiOiIzMjgiLCIkdHlwZSI6Ik5MUkUuQ29tbW9uLkRvbS5Tb2xpZENvbG9yQnJ1c2gsIE5MUkUuQ29tbW9uIiwiQ29sb3IiOnsiJGlkIjoiMzI5IiwiQSI6MjU1LCJSIjoyNTUsIkciOjAsIkIiOjB9fSwiTGluZVdlaWdodCI6MC4wLCJMaW5lVHlwZSI6MCwiUGFyZW50U3R5bGUiOm51bGx9LCJQYXJlbnRTdHlsZSI6bnVsbH0sIk1hcmdpbiI6eyIkaWQiOiIzMzAiLCJUb3AiOjAuMCwiTGVmdCI6MC4wLCJSaWdodCI6MC4wLCJCb3R0b20iOjAuMH0sIlBhZGRpbmciOnsiJGlkIjoiMzMxIiwiVG9wIjowLjAsIkxlZnQiOjAuMCwiUmlnaHQiOjAuMCwiQm90dG9tIjowLjB9LCJCYWNrZ3JvdW5kIjpudWxsLCJJc1Zpc2libGUiOnRydWUsIldpZHRoIjowLjAsIkhlaWdodCI6MC4wLCJCb3JkZXJTdHlsZSI6bnVsbCwiUGFyZW50U3R5bGUiOm51bGx9LCJCYWNrZ3JvdW5kU3R5bGUiOnsiJGlkIjoiMzMyIiwiTWFyZ2luIjp7IiRpZCI6IjMzMyIsIlRvcCI6MC4wLCJMZWZ0IjowLjAsIlJpZ2h0IjowLjAsIkJvdHRvbSI6MC4wfSwiUGFkZGluZyI6eyIkaWQiOiIzMzQiLCJUb3AiOjAuMCwiTGVmdCI6MC4wLCJSaWdodCI6MC4wLCJCb3R0b20iOjAuMH0sIkJhY2tncm91bmQiOnsiJGlkIjoiMzM1IiwiQ29sb3IiOnsiJGlkIjoiMzM2IiwiQSI6NTEsIlIiOjE2NSwiRyI6MTY1LCJCIjoxNjV9fSwiSXNWaXNpYmxlIjp0cnVlLCJXaWR0aCI6MC4wLCJIZWlnaHQiOjAuMCwiQm9yZGVyU3R5bGUiOnsiJGlkIjoiMzM3IiwiTGluZUNvbG9yIjp7IiRpZCI6IjMzOCIsIiR0eXBlIjoiTkxSRS5Db21tb24uRG9tLlNvbGlkQ29sb3JCcnVzaCwgTkxSRS5Db21tb24iLCJDb2xvciI6eyIkaWQiOiIzMzkiLCJBIjoyNTUsIlIiOjI1NSwiRyI6MCwiQiI6MH19LCJMaW5lV2VpZ2h0IjowLjAsIkxpbmVUeXBlIjowLCJQYXJlbnRTdHlsZSI6bnVsbH0sIlBhcmVudFN0eWxlIjpudWxsfSwiSXNBYm92ZVRpbWViYW5kIjp0cnVlLCJTcGFjaW5nIjo1LCJEZWZhdWx0U3dpbWxhbmVUYXNrU3R5bGUiOnsiJGlkIjoiMzQwIiwiJHR5cGUiOiJOTFJFLkNvbW1vbi5Eb20uU3R5bGVzLkV4cGxpY2l0U2V0YWJsZVRhc2tTdHlsZSwgTkxSRS5Db21tb24iLCJTaGFwZSI6MywiU2hhcGVUaGlja25lc3MiOjAsIkR1cmF0aW9uRm9ybWF0IjowLCJJbmNsdWRlTm9uV29ya2luZ0RheXNJbkR1cmF0aW9uIjpmYWxzZSwiUGVyY2VudGFnZUNvbXBsZXRlU3R5bGUiOnsiJGlkIjoiMzQxIiwiRm9udFNldHRpbmdzIjp7IiRpZCI6IjM0MiIsIkZvbnRTaXplIjoxMCwiRm9udE5hbWUiOiJDYWxpYnJpIiwiSXNCb2xkIjpmYWxzZSwiSXNJdGFsaWMiOmZhbHNlLCJJc1VuZGVybGluZWQiOmZhbHNlLCJQYXJlbnRTdHlsZSI6bnVsbH0sIkF1dG9TaXplIjowLCJGb3JlZ3JvdW5kIjp7IiRpZCI6IjM0MyIsIkNvbG9yIjp7IiRpZCI6IjM0N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Q1IiwiVG9wIjowLjAsIkxlZnQiOjAuMCwiUmlnaHQiOjAuMCwiQm90dG9tIjowLjB9LCJQYWRkaW5nIjp7IiRpZCI6IjM0NiIsIlRvcCI6MC4wLCJMZWZ0IjowLjAsIlJpZ2h0IjowLjAsIkJvdHRvbSI6MC4wfSwiQmFja2dyb3VuZCI6eyIkaWQiOiIzNDciLCJDb2xvciI6eyIkaWQiOiIzNDgiLCJBIjo4OSwiUiI6MCwiRyI6MCwiQiI6MH19LCJJc1Zpc2libGUiOnRydWUsIldpZHRoIjowLjAsIkhlaWdodCI6MC4wLCJCb3JkZXJTdHlsZSI6bnVsbCwiUGFyZW50U3R5bGUiOm51bGx9LCJEdXJhdGlvblN0eWxlIjp7IiRpZCI6IjM0OSIsIkZvbnRTZXR0aW5ncyI6eyIkaWQiOiIzNTAiLCJGb250U2l6ZSI6MTAsIkZvbnROYW1lIjoiQ2FsaWJyaSIsIklzQm9sZCI6ZmFsc2UsIklzSXRhbGljIjpmYWxzZSwiSXNVbmRlcmxpbmVkIjpmYWxzZSwiUGFyZW50U3R5bGUiOm51bGx9LCJBdXRvU2l6ZSI6MCwiRm9yZWdyb3VuZCI6eyIkaWQiOiIzNTEiLCJDb2xvciI6eyIkaWQiOiIzNTI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NTMiLCJUb3AiOjAuMCwiTGVmdCI6MC4wLCJSaWdodCI6MC4wLCJCb3R0b20iOjAuMH0sIlBhZGRpbmciOnsiJGlkIjoiMzU0IiwiVG9wIjowLjAsIkxlZnQiOjAuMCwiUmlnaHQiOjAuMCwiQm90dG9tIjowLjB9LCJCYWNrZ3JvdW5kIjp7IiRpZCI6IjM1NSIsIkNvbG9yIjp7IiRyZWYiOiIzNDgifX0sIklzVmlzaWJsZSI6dHJ1ZSwiV2lkdGgiOjAuMCwiSGVpZ2h0IjowLjAsIkJvcmRlclN0eWxlIjpudWxsLCJQYXJlbnRTdHlsZSI6bnVsbH0sIkhvcml6b250YWxDb25uZWN0b3JTdHlsZSI6eyIkaWQiOiIzNTYiLCJMaW5lQ29sb3IiOnsiJGlkIjoiMzU3IiwiJHR5cGUiOiJOTFJFLkNvbW1vbi5Eb20uU29saWRDb2xvckJydXNoLCBOTFJFLkNvbW1vbiIsIkNvbG9yIjp7IiRpZCI6IjM1OCIsIkEiOjI1NSwiUiI6MjA0LCJHIjoyMDQsIkIiOjIwNH19LCJMaW5lV2VpZ2h0IjoxLjAsIkxpbmVUeXBlIjowLCJQYXJlbnRTdHlsZSI6bnVsbH0sIlZlcnRpY2FsQ29ubmVjdG9yU3R5bGUiOnsiJGlkIjoiMzU5IiwiTGluZUNvbG9yIjp7IiRpZCI6IjM2MCIsIiR0eXBlIjoiTkxSRS5Db21tb24uRG9tLlNvbGlkQ29sb3JCcnVzaCwgTkxSRS5Db21tb24iLCJDb2xvciI6eyIkaWQiOiIzNjE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UsIklzQmVsb3dUaW1lYmFuZCI6ZmFsc2UsIlBlcmNlbnRhZ2VDb21wbGV0ZVNoYXBlT3BhY2l0eSI6MzUsIlNoYXBlU3R5bGUiOnsiJGlkIjoiMzYyIiwiTWFyZ2luIjp7IiRpZCI6IjM2MyIsIlRvcCI6MC4wLCJMZWZ0Ijo0LjAsIlJpZ2h0Ijo0LjAsIkJvdHRvbSI6MC4wfSwiUGFkZGluZyI6eyIkaWQiOiIzNjQiLCJUb3AiOjAuMCwiTGVmdCI6MC4wLCJSaWdodCI6MC4wLCJCb3R0b20iOjAuMH0sIkJhY2tncm91bmQiOnsiJGlkIjoiMzY1IiwiQ29sb3IiOnsiJGlkIjoiMzY2IiwiQSI6MjU1LCJSIjo2OCwiRyI6MTE0LCJCIjoxOTZ9fSwiSXNWaXNpYmxlIjp0cnVlLCJXaWR0aCI6MC4wLCJIZWlnaHQiOjEzLjQyNjY2NjY2NjY2NjY3NywiQm9yZGVyU3R5bGUiOnsiJGlkIjoiMzY3IiwiTGluZUNvbG9yIjp7IiRpZCI6IjM2OCIsIiR0eXBlIjoiTkxSRS5Db21tb24uRG9tLlNvbGlkQ29sb3JCcnVzaCwgTkxSRS5Db21tb24iLCJDb2xvciI6eyIkaWQiOiIzNjkiLCJBIjoyNTUsIlIiOjIzNCwiRyI6MjIsIkIiOjMwfX0sIkxpbmVXZWlnaHQiOjAuMCwiTGluZVR5cGUiOjAsIlBhcmVudFN0eWxlIjpudWxsfSwiUGFyZW50U3R5bGUiOm51bGx9LCJUaXRsZVN0eWxlIjp7IiRpZCI6IjM3MCIsIkZvbnRTZXR0aW5ncyI6eyIkaWQiOiIzNzEiLCJGb250U2l6ZSI6MTEsIkZvbnROYW1lIjoiQ2FsaWJyaSIsIklzQm9sZCI6ZmFsc2UsIklzSXRhbGljIjpmYWxzZSwiSXNVbmRlcmxpbmVkIjpmYWxzZSwiUGFyZW50U3R5bGUiOm51bGx9LCJBdXRvU2l6ZSI6MCwiRm9yZWdyb3VuZCI6eyIkaWQiOiIzNzIiLCJDb2xvciI6eyIkaWQiOiIzNzM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zc0IiwiVG9wIjowLjAsIkxlZnQiOjAuMCwiUmlnaHQiOjAuMCwiQm90dG9tIjowLjB9LCJQYWRkaW5nIjp7IiRpZCI6IjM3NSIsIlRvcCI6MC4wLCJMZWZ0IjowLjAsIlJpZ2h0IjowLjAsIkJvdHRvbSI6MC4wfSwiQmFja2dyb3VuZCI6eyIkaWQiOiIzNzYiLCJDb2xvciI6eyIkaWQiOiIzNzciLCJBIjowLCJSIjoyNTUsIkciOjI1NSwiQiI6MjU1fX0sIklzVmlzaWJsZSI6dHJ1ZSwiV2lkdGgiOjAuMCwiSGVpZ2h0IjowLjAsIkJvcmRlclN0eWxlIjpudWxsLCJQYXJlbnRTdHlsZSI6bnVsbH0sIkRhdGVTdHlsZSI6eyIkaWQiOiIzNzgiLCJGb250U2V0dGluZ3MiOnsiJGlkIjoiMzc5IiwiRm9udFNpemUiOjEwLCJGb250TmFtZSI6IkNhbGlicmkiLCJJc0JvbGQiOmZhbHNlLCJJc0l0YWxpYyI6ZmFsc2UsIklzVW5kZXJsaW5lZCI6ZmFsc2UsIlBhcmVudFN0eWxlIjpudWxsfSwiQXV0b1NpemUiOjAsIkZvcmVncm91bmQiOnsiJGlkIjoiMzgwIiwiQ29sb3IiOnsiJGlkIjoiMzg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ODIiLCJUb3AiOjAuMCwiTGVmdCI6MC4wLCJSaWdodCI6MC4wLCJCb3R0b20iOjAuMH0sIlBhZGRpbmciOnsiJGlkIjoiMzgzIiwiVG9wIjowLjAsIkxlZnQiOjAuMCwiUmlnaHQiOjAuMCwiQm90dG9tIjowLjB9LCJCYWNrZ3JvdW5kIjp7IiRpZCI6IjM4NCIsIkNvbG9yIjp7IiRyZWYiOiIzNDgifX0sIklzVmlzaWJsZSI6dHJ1ZSwiV2lkdGgiOjAuMCwiSGVpZ2h0IjowLjAsIkJvcmRlclN0eWxlIjpudWxsLCJQYXJlbnRTdHlsZSI6bnVsbH0sIkRhdGVGb3JtYXQiOnsiJGlkIjoiMzg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4NiIsIkZvcm1hdCI6MCwiSXNWaXNpYmxlIjpmYWxzZSwiTGFzdEtub3duVmlzaWJpbGl0eVN0YXRlIjpmYWxzZX0sIklzVmlzaWJsZSI6dHJ1ZSwiUGFyZW50U3R5bGUiOm51bGwsIl9leHBsaWNpdGx5U2V0Ijp7IiRpZCI6IjM4N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zODgiLCJTaGFwZSI6MSwiQ29ubmVjdG9yTWFyZ2luIjp7IiRpZCI6IjM4OSIsIlRvcCI6MC4wLCJMZWZ0IjoyLjAsIlJpZ2h0IjoyLjAsIkJvdHRvbSI6MC4wfSwiQ29ubmVjdG9yU3R5bGUiOnsiJGlkIjoiMzkwIiwiTGluZUNvbG9yIjp7IiRpZCI6IjM5MSIsIiR0eXBlIjoiTkxSRS5Db21tb24uRG9tLlNvbGlkQ29sb3JCcnVzaCwgTkxSRS5Db21tb24iLCJDb2xvciI6eyIkaWQiOiIzOTIiLCJBIjoxMjcsIlIiOjc5LCJHIjoxMjksIkIiOjE4OX19LCJMaW5lV2VpZ2h0IjoxLjAsIkxpbmVUeXBlIjowLCJQYXJlbnRTdHlsZSI6bnVsbH0sIklzQmVsb3dUaW1lYmFuZCI6dHJ1ZSwiUG9zaXRpb25PblRhc2siOjEsIkhpZGVEYXRlIjpmYWxzZSwiU2hhcGVTaXplIjoxLCJTcGFjaW5nIjoxLjAsIlBhZGRpbmciOnsiJGlkIjoiMzkzIiwiVG9wIjo3LjAsIkxlZnQiOjMuMCwiUmlnaHQiOjAuMCwiQm90dG9tIjoyLjB9LCJTaGFwZVN0eWxlIjp7IiRpZCI6IjM5NCIsIk1hcmdpbiI6eyIkaWQiOiIzOTUiLCJUb3AiOjAuMCwiTGVmdCI6MC4wLCJSaWdodCI6MC4wLCJCb3R0b20iOjAuMH0sIlBhZGRpbmciOnsiJGlkIjoiMzk2IiwiVG9wIjowLjAsIkxlZnQiOjAuMCwiUmlnaHQiOjAuMCwiQm90dG9tIjowLjB9LCJCYWNrZ3JvdW5kIjp7IiRpZCI6IjM5NyIsIkNvbG9yIjp7IiRpZCI6IjM5OCIsIkEiOjI1NSwiUiI6NjgsIkciOjExNCwiQiI6MTk2fX0sIklzVmlzaWJsZSI6dHJ1ZSwiV2lkdGgiOjE4LjAsIkhlaWdodCI6MjAuMCwiQm9yZGVyU3R5bGUiOnsiJGlkIjoiMzk5IiwiTGluZUNvbG9yIjp7IiRpZCI6IjQwMCIsIiR0eXBlIjoiTkxSRS5Db21tb24uRG9tLlNvbGlkQ29sb3JCcnVzaCwgTkxSRS5Db21tb24iLCJDb2xvciI6eyIkaWQiOiI0MDEiLCJBIjoyNTUsIlIiOjIzNCwiRyI6MjIsIkIiOjMwfX0sIkxpbmVXZWlnaHQiOjAuMCwiTGluZVR5cGUiOjAsIlBhcmVudFN0eWxlIjpudWxsfSwiUGFyZW50U3R5bGUiOm51bGx9LCJUaXRsZVN0eWxlIjp7IiRpZCI6IjQwMiIsIkZvbnRTZXR0aW5ncyI6eyIkaWQiOiI0MDMiLCJGb250U2l6ZSI6MTEsIkZvbnROYW1lIjoiQ2FsaWJyaSIsIklzQm9sZCI6ZmFsc2UsIklzSXRhbGljIjpmYWxzZSwiSXNVbmRlcmxpbmVkIjpmYWxzZSwiUGFyZW50U3R5bGUiOm51bGx9LCJBdXRvU2l6ZSI6MCwiRm9yZWdyb3VuZCI6eyIkaWQiOiI0MDQiLCJDb2xvciI6eyIkaWQiOiI0MD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A2IiwiVG9wIjowLjAsIkxlZnQiOjAuMCwiUmlnaHQiOjAuMCwiQm90dG9tIjowLjB9LCJQYWRkaW5nIjp7IiRpZCI6IjQwNyIsIlRvcCI6MC4wLCJMZWZ0IjowLjAsIlJpZ2h0IjowLjAsIkJvdHRvbSI6MC4wfSwiQmFja2dyb3VuZCI6eyIkaWQiOiI0MDgiLCJDb2xvciI6eyIkaWQiOiI0MDkiLCJBIjo4OSwiUiI6MCwiRyI6MCwiQiI6MH19LCJJc1Zpc2libGUiOnRydWUsIldpZHRoIjowLjAsIkhlaWdodCI6MC4wLCJCb3JkZXJTdHlsZSI6bnVsbCwiUGFyZW50U3R5bGUiOm51bGx9LCJEYXRlU3R5bGUiOnsiJGlkIjoiNDEwIiwiRm9udFNldHRpbmdzIjp7IiRpZCI6IjQxMSIsIkZvbnRTaXplIjoxMCwiRm9udE5hbWUiOiJDYWxpYnJpIiwiSXNCb2xkIjpmYWxzZSwiSXNJdGFsaWMiOmZhbHNlLCJJc1VuZGVybGluZWQiOmZhbHNlLCJQYXJlbnRTdHlsZSI6bnVsbH0sIkF1dG9TaXplIjowLCJGb3JlZ3JvdW5kIjp7IiRpZCI6IjQxMiIsIkNvbG9yIjp7IiRpZCI6IjQx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DE0IiwiVG9wIjowLjAsIkxlZnQiOjAuMCwiUmlnaHQiOjAuMCwiQm90dG9tIjowLjB9LCJQYWRkaW5nIjp7IiRpZCI6IjQxNSIsIlRvcCI6MC4wLCJMZWZ0IjowLjAsIlJpZ2h0IjowLjAsIkJvdHRvbSI6MC4wfSwiQmFja2dyb3VuZCI6eyIkaWQiOiI0MTYiLCJDb2xvciI6eyIkcmVmIjoiNDA5In19LCJJc1Zpc2libGUiOnRydWUsIldpZHRoIjowLjAsIkhlaWdodCI6MC4wLCJCb3JkZXJTdHlsZSI6bnVsbCwiUGFyZW50U3R5bGUiOm51bGx9LCJEYXRlRm9ybWF0Ijp7IiRpZCI6IjQxNy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0MTgiLCJEYXRlUGFydElzVmlzaWJsZSI6dHJ1ZSwiVGltZVBhcnRJc1Zpc2libGUiOmZhbHNlfX0sIldlZWtOdW1iZXJpbmciOnsiJGlkIjoiNDE5IiwiRm9ybWF0IjowLCJJc1Zpc2libGUiOmZhbHNlLCJMYXN0S25vd25WaXNpYmlsaXR5U3RhdGUiOmZhbHNlfSwiSXNWaXNpYmxlIjp0cnVlLCJQYXJlbnRTdHlsZSI6bnVsbH0sIkRlZmF1bHRTd2ltbGFuZU1pbGVzdG9uZVN0eWxlIjp7IiRpZCI6IjQyMCIsIlRpdGxlUG9zaXRpb24iOiJSaWdodCIsIkRhdGVQb3NpdGlvbiI6IkxlZnQiLCJTaGFwZVR5cGUiOjEsIlNoYXBlU2l6ZSI6MSwiU3BhY2luZyI6NSwiU2hhcGVTdHlsZSI6eyIkaWQiOiI0MjEiLCJNYXJnaW4iOnsiJGlkIjoiNDIyIiwiVG9wIjowLjAsIkxlZnQiOjAuMCwiUmlnaHQiOjAuMCwiQm90dG9tIjowLjB9LCJQYWRkaW5nIjp7IiRpZCI6IjQyMyIsIlRvcCI6MC4wLCJMZWZ0IjowLjAsIlJpZ2h0IjowLjAsIkJvdHRvbSI6MC4wfSwiQmFja2dyb3VuZCI6eyIkaWQiOiI0MjQiLCJDb2xvciI6eyIkaWQiOiI0MjUiLCJBIjoyNTUsIlIiOjY4LCJHIjoxMTQsIkIiOjE5Nn19LCJJc1Zpc2libGUiOnRydWUsIldpZHRoIjoxOC4wLCJIZWlnaHQiOjIwLjAsIkJvcmRlclN0eWxlIjp7IiRpZCI6IjQyNiIsIkxpbmVDb2xvciI6eyIkaWQiOiI0MjciLCIkdHlwZSI6Ik5MUkUuQ29tbW9uLkRvbS5Tb2xpZENvbG9yQnJ1c2gsIE5MUkUuQ29tbW9uIiwiQ29sb3IiOnsiJGlkIjoiNDI4IiwiQSI6MjU1LCJSIjoyMzQsIkciOjIyLCJCIjozMH19LCJMaW5lV2VpZ2h0IjowLjAsIkxpbmVUeXBlIjowLCJQYXJlbnRTdHlsZSI6bnVsbH0sIlBhcmVudFN0eWxlIjpudWxsfSwiVGl0bGVTdHlsZSI6eyIkaWQiOiI0MjkiLCJGb250U2V0dGluZ3MiOnsiJGlkIjoiNDMwIiwiRm9udFNpemUiOjExLCJGb250TmFtZSI6IkNhbGlicmkiLCJJc0JvbGQiOmZhbHNlLCJJc0l0YWxpYyI6ZmFsc2UsIklzVW5kZXJsaW5lZCI6ZmFsc2UsIlBhcmVudFN0eWxlIjpudWxsfSwiQXV0b1NpemUiOjAsIkZvcmVncm91bmQiOnsiJGlkIjoiNDMxIiwiQ29sb3IiOnsiJGlkIjoiNDMy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QzMyIsIlRvcCI6MC4wLCJMZWZ0IjowLjAsIlJpZ2h0IjowLjAsIkJvdHRvbSI6MC4wfSwiUGFkZGluZyI6eyIkaWQiOiI0MzQiLCJUb3AiOjAuMCwiTGVmdCI6MC4wLCJSaWdodCI6MC4wLCJCb3R0b20iOjAuMH0sIkJhY2tncm91bmQiOnsiJGlkIjoiNDM1IiwiQ29sb3IiOnsiJGlkIjoiNDM2IiwiQSI6ODksIlIiOjAsIkciOjAsIkIiOjB9fSwiSXNWaXNpYmxlIjp0cnVlLCJXaWR0aCI6MC4wLCJIZWlnaHQiOjAuMCwiQm9yZGVyU3R5bGUiOm51bGwsIlBhcmVudFN0eWxlIjpudWxsfSwiRGF0ZVN0eWxlIjp7IiRpZCI6IjQzNyIsIkZvbnRTZXR0aW5ncyI6eyIkaWQiOiI0MzgiLCJGb250U2l6ZSI6MTAsIkZvbnROYW1lIjoiQ2FsaWJyaSIsIklzQm9sZCI6ZmFsc2UsIklzSXRhbGljIjpmYWxzZSwiSXNVbmRlcmxpbmVkIjpmYWxzZSwiUGFyZW50U3R5bGUiOm51bGx9LCJBdXRvU2l6ZSI6MCwiRm9yZWdyb3VuZCI6eyIkaWQiOiI0MzkiLCJDb2xvciI6eyIkaWQiOiI0ND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Q0MSIsIlRvcCI6MC4wLCJMZWZ0IjowLjAsIlJpZ2h0IjowLjAsIkJvdHRvbSI6MC4wfSwiUGFkZGluZyI6eyIkaWQiOiI0NDIiLCJUb3AiOjAuMCwiTGVmdCI6MC4wLCJSaWdodCI6MC4wLCJCb3R0b20iOjAuMH0sIkJhY2tncm91bmQiOnsiJGlkIjoiNDQzIiwiQ29sb3IiOnsiJGlkIjoiNDQ0IiwiQSI6ODksIlIiOjAsIkciOjAsIkIiOjB9fSwiSXNWaXNpYmxlIjp0cnVlLCJXaWR0aCI6MC4wLCJIZWlnaHQiOjAuMCwiQm9yZGVyU3R5bGUiOm51bGwsIlBhcmVudFN0eWxlIjpudWxsfSwiRGF0ZUZvcm1hdCI6eyIkaWQiOiI0NDU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DQ2IiwiRGF0ZVBhcnRJc1Zpc2libGUiOnRydWUsIlRpbWVQYXJ0SXNWaXNpYmxlIjpmYWxzZX19LCJXZWVrTnVtYmVyaW5nIjp7IiRpZCI6IjQ0NyIsIkZvcm1hdCI6MCwiSXNWaXNpYmxlIjpmYWxzZSwiTGFzdEtub3duVmlzaWJpbGl0eVN0YXRlIjpmYWxzZX0sIklzVmlzaWJsZSI6dHJ1ZSwiUGFyZW50U3R5bGUiOm51bGx9LCJEZWZhdWx0U3dpbWxhbmVBY3Rpdml0eVN0eWxlIjp7IiRpZCI6IjQ0OCIsIkhlYWRlclN0eWxlIjp7IiRpZCI6IjQ0OSIsIlRleHRTdHlsZSI6eyIkaWQiOiI0NTAiLCJGb250U2V0dGluZ3MiOnsiJGlkIjoiNDUxIiwiRm9udFNpemUiOjExLCJGb250TmFtZSI6IkNhbGlicmkiLCJJc0JvbGQiOmZhbHNlLCJJc0l0YWxpYyI6ZmFsc2UsIklzVW5kZXJsaW5lZCI6ZmFsc2UsIlBhcmVudFN0eWxlIjpudWxsfSwiQXV0b1NpemUiOjAsIkZvcmVncm91bmQiOnsiJGlkIjoiNDUyIiwiQ29sb3IiOnsiJGlkIjoiNDU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DU0IiwiVG9wIjowLjAsIkxlZnQiOjAuMCwiUmlnaHQiOjAuMCwiQm90dG9tIjowLjB9LCJQYWRkaW5nIjp7IiRpZCI6IjQ1NSIsIlRvcCI6MC4wLCJMZWZ0IjowLjAsIlJpZ2h0IjowLjAsIkJvdHRvbSI6MC4wfSwiQmFja2dyb3VuZCI6eyIkaWQiOiI0NTYiLCJDb2xvciI6eyIkaWQiOiI0NTciLCJBIjowLCJSIjoyNTUsIkciOjI1NSwiQiI6MjU1fX0sIklzVmlzaWJsZSI6dHJ1ZSwiV2lkdGgiOjAuMCwiSGVpZ2h0IjowLjAsIkJvcmRlclN0eWxlIjpudWxsLCJQYXJlbnRTdHlsZSI6bnVsbH0sIlJlY3RhbmdsZVN0eWxlIjp7IiRpZCI6IjQ1OCIsIk1hcmdpbiI6eyIkaWQiOiI0NTkiLCJUb3AiOjAuMCwiTGVmdCI6MC4wLCJSaWdodCI6MC4wLCJCb3R0b20iOjAuMH0sIlBhZGRpbmciOnsiJGlkIjoiNDYwIiwiVG9wIjowLjAsIkxlZnQiOjAuMCwiUmlnaHQiOjAuMCwiQm90dG9tIjowLjB9LCJCYWNrZ3JvdW5kIjp7IiRpZCI6IjQ2MSIsIkNvbG9yIjp7IiRpZCI6IjQ2MiIsIkEiOjYzLCJSIjo2OCwiRyI6MTE0LCJCIjoxOTZ9fSwiSXNWaXNpYmxlIjp0cnVlLCJXaWR0aCI6MC4wLCJIZWlnaHQiOjAuMCwiQm9yZGVyU3R5bGUiOnsiJGlkIjoiNDYzIiwiTGluZUNvbG9yIjp7IiRpZCI6IjQ2NCIsIiR0eXBlIjoiTkxSRS5Db21tb24uRG9tLlNvbGlkQ29sb3JCcnVzaCwgTkxSRS5Db21tb24iLCJDb2xvciI6eyIkaWQiOiI0NjUiLCJBIjoyNTUsIlIiOjI1NSwiRyI6MCwiQiI6MH19LCJMaW5lV2VpZ2h0IjowLjAsIkxpbmVUeXBlIjowLCJQYXJlbnRTdHlsZSI6bnVsbH0sIlBhcmVudFN0eWxlIjpudWxsfSwiTWFyZ2luIjp7IiRpZCI6IjQ2NiIsIlRvcCI6MC4wLCJMZWZ0IjowLjAsIlJpZ2h0IjowLjAsIkJvdHRvbSI6MC4wfSwiUGFkZGluZyI6eyIkaWQiOiI0NjciLCJUb3AiOjAuMCwiTGVmdCI6MC4wLCJSaWdodCI6MC4wLCJCb3R0b20iOjAuMH0sIkJhY2tncm91bmQiOm51bGwsIklzVmlzaWJsZSI6dHJ1ZSwiV2lkdGgiOjAuMCwiSGVpZ2h0IjowLjAsIkJvcmRlclN0eWxlIjpudWxsLCJQYXJlbnRTdHlsZSI6bnVsbH0sIkJhY2tncm91bmRTdHlsZSI6eyIkaWQiOiI0NjgiLCJNYXJnaW4iOnsiJGlkIjoiNDY5IiwiVG9wIjowLjAsIkxlZnQiOjAuMCwiUmlnaHQiOjAuMCwiQm90dG9tIjowLjB9LCJQYWRkaW5nIjp7IiRpZCI6IjQ3MCIsIlRvcCI6MC4wLCJMZWZ0IjowLjAsIlJpZ2h0IjowLjAsIkJvdHRvbSI6MC4wfSwiQmFja2dyb3VuZCI6eyIkaWQiOiI0NzEiLCJDb2xvciI6eyIkaWQiOiI0NzIiLCJBIjo1MSwiUiI6MTY1LCJHIjoxNjUsIkIiOjE2NX19LCJJc1Zpc2libGUiOnRydWUsIldpZHRoIjowLjAsIkhlaWdodCI6MC4wLCJCb3JkZXJTdHlsZSI6eyIkaWQiOiI0NzMiLCJMaW5lQ29sb3IiOnsiJGlkIjoiNDc0IiwiJHR5cGUiOiJOTFJFLkNvbW1vbi5Eb20uU29saWRDb2xvckJydXNoLCBOTFJFLkNvbW1vbiIsIkNvbG9yIjp7IiRpZCI6IjQ3NSIsIkEiOjI1NSwiUiI6MjM0LCJHIjoyMiwiQiI6MzB9fSwiTGluZVdlaWdodCI6MC4wLCJMaW5lVHlwZSI6MCwiUGFyZW50U3R5bGUiOm51bGx9LCJQYXJlbnRTdHlsZSI6bnVsbH0sIk1hcmdpbiI6eyIkaWQiOiI0NzYiLCJUb3AiOjAuMCwiTGVmdCI6MC4wLCJSaWdodCI6MC4wLCJCb3R0b20iOjAuMH0sIlBhZGRpbmciOnsiJGlkIjoiNDc3IiwiVG9wIjowLjAsIkxlZnQiOjAuMCwiUmlnaHQiOjAuMCwiQm90dG9tIjowLjB9LCJJc1Zpc2libGUiOnRydWUsIldpZHRoIjowLjAsIkhlaWdodCI6MC4wLCJCb3JkZXJTdHlsZSI6bnVsbCwiUGFyZW50U3R5bGUiOm51bGx9LCJNYXJnaW4iOnsiJGlkIjoiNDc4IiwiVG9wIjowLjAsIkxlZnQiOjAuMCwiUmlnaHQiOjAuMCwiQm90dG9tIjowLjB9LCJQYWRkaW5nIjp7IiRpZCI6IjQ3OSIsIlRvcCI6MC4wLCJMZWZ0IjowLjAsIlJpZ2h0IjowLjAsIkJvdHRvbSI6MC4wfSwiSXNWaXNpYmxlIjp0cnVlLCJXaWR0aCI6MC4wLCJIZWlnaHQiOjAuMCwiQm9yZGVyU3R5bGUiOnsiJGlkIjoiNDgwIiwiTGluZUNvbG9yIjpudWxsLCJMaW5lV2VpZ2h0IjowLjAsIkxpbmVUeXBlIjowLCJQYXJlbnRTdHlsZSI6bnVsbH0sIlBhcmVudFN0eWxlIjpudWxsfX0seyIkaWQiOiI0ODEiLCJfYWN0aXZpdGllcyI6W3siJGlkIjoiNDgyIiwiX3Jvd3MiOlt7IiRpZCI6IjQ4MyIsIl90YXNrcyI6W10sIl9taWxlc3RvbmVzIjpbeyIkaWQiOiI0ODQiLCJJZCI6ImI4OGNhNWVmLWIwYjItNGE3MC04ZWE3LThhYTVlNzViNWVjNyIsIkluZGV4IjowLCJHcm91cElkIjpudWxsLCJUaXRsZSI6IkZpbmFsIExpc3QiLCJEYXRlVGltZSI6IjIwMjMtMDgtMDFUMjM6NTk6MDAiLCJQZXJjZW50YWdlQ29tcGxldGUiOm51bGwsIk5vdGUiOm51bGwsIlN0eWxlIjp7IiRpZCI6IjQ4NSIsIlRpdGxlUG9zaXRpb24iOiJBYm92ZSIsIkRhdGVQb3NpdGlvbiI6IkJlbG93IiwiU2hhcGVUeXBlIjoxLCJTaGFwZVNpemUiOjEsIlNwYWNpbmciOjUsIlNoYXBlU3R5bGUiOnsiJGlkIjoiNDg2IiwiTWFyZ2luIjp7IiRpZCI6IjQ4NyIsIlRvcCI6MC4wLCJMZWZ0IjowLjAsIlJpZ2h0IjowLjAsIkJvdHRvbSI6MC4wfSwiUGFkZGluZyI6eyIkaWQiOiI0ODgiLCJUb3AiOjAuMCwiTGVmdCI6MC4wLCJSaWdodCI6MC4wLCJCb3R0b20iOjAuMH0sIkJhY2tncm91bmQiOnsiJGlkIjoiNDg5IiwiQ29sb3IiOnsiJGlkIjoiNDkwIiwiQSI6MjU1LCJSIjoyMzcsIkciOjEyNSwiQiI6NDl9fSwiSXNWaXNpYmxlIjp0cnVlLCJXaWR0aCI6MTguMCwiSGVpZ2h0IjoyMC4wLCJCb3JkZXJTdHlsZSI6eyIkaWQiOiI0OTEiLCJMaW5lQ29sb3IiOnsiJGlkIjoiNDkyIiwiJHR5cGUiOiJOTFJFLkNvbW1vbi5Eb20uU29saWRDb2xvckJydXNoLCBOTFJFLkNvbW1vbiIsIkNvbG9yIjp7IiRpZCI6IjQ5MyIsIkEiOjI1NSwiUiI6MjU1LCJHIjowLCJCIjowfX0sIkxpbmVXZWlnaHQiOjAuMCwiTGluZVR5cGUiOjAsIlBhcmVudFN0eWxlIjpudWxsfSwiUGFyZW50U3R5bGUiOm51bGx9LCJUaXRsZVN0eWxlIjp7IiRpZCI6IjQ5NCIsIkZvbnRTZXR0aW5ncyI6eyIkaWQiOiI0OTUiLCJGb250U2l6ZSI6MTEsIkZvbnROYW1lIjoiQ2FsaWJyaSIsIklzQm9sZCI6ZmFsc2UsIklzSXRhbGljIjpmYWxzZSwiSXNVbmRlcmxpbmVkIjpmYWxzZSwiUGFyZW50U3R5bGUiOm51bGx9LCJBdXRvU2l6ZSI6MiwiRm9yZWdyb3VuZCI6eyIkaWQiOiI0OTYiLCJDb2xvciI6eyIkaWQiOiI0OTciLCJBIjoyNTUsIlIiOjAsIkciOjAsIkIiOjB9fSwiTWF4V2lkdGgiOjYzLjAsIk1heEhlaWdodCI6IkluZmluaXR5IiwiU21hcnRGb3JlZ3JvdW5kSXNBY3RpdmUiOmZhbHNlLCJIb3Jpem9udGFsQWxpZ25tZW50IjoyLCJWZXJ0aWNhbEFsaWdubWVudCI6MCwiU21hcnRGb3JlZ3JvdW5kIjpudWxsLCJCYWNrZ3JvdW5kRmlsbFR5cGUiOjAsIk1hcmdpbiI6eyIkaWQiOiI0OTgiLCJUb3AiOjAuMCwiTGVmdCI6MC4wLCJSaWdodCI6MC4wLCJCb3R0b20iOjAuMH0sIlBhZGRpbmciOnsiJGlkIjoiNDk5IiwiVG9wIjowLjAsIkxlZnQiOjAuMCwiUmlnaHQiOjAuMCwiQm90dG9tIjowLjB9LCJCYWNrZ3JvdW5kIjp7IiRpZCI6IjUwMCIsIkNvbG9yIjp7IiRpZCI6IjUwMSIsIkEiOjAsIlIiOjI1NSwiRyI6MjU1LCJCIjoyNTV9fSwiSXNWaXNpYmxlIjp0cnVlLCJXaWR0aCI6MC4wLCJIZWlnaHQiOjAuMCwiQm9yZGVyU3R5bGUiOm51bGwsIlBhcmVudFN0eWxlIjpudWxsfSwiRGF0ZVN0eWxlIjp7IiRpZCI6IjUwMiIsIkZvbnRTZXR0aW5ncyI6eyIkaWQiOiI1MDMiLCJGb250U2l6ZSI6MTAsIkZvbnROYW1lIjoiQ2FsaWJyaSIsIklzQm9sZCI6ZmFsc2UsIklzSXRhbGljIjpmYWxzZSwiSXNVbmRlcmxpbmVkIjpmYWxzZSwiUGFyZW50U3R5bGUiOm51bGx9LCJBdXRvU2l6ZSI6MCwiRm9yZWdyb3VuZCI6eyIkaWQiOiI1MDQiLCJDb2xvciI6eyIkaWQiOiI1MDU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UwNiIsIlRvcCI6MC4wLCJMZWZ0IjowLjAsIlJpZ2h0IjowLjAsIkJvdHRvbSI6MC4wfSwiUGFkZGluZyI6eyIkaWQiOiI1MDciLCJUb3AiOjAuMCwiTGVmdCI6MC4wLCJSaWdodCI6MC4wLCJCb3R0b20iOjAuMH0sIkJhY2tncm91bmQiOnsiJGlkIjoiNTA4IiwiQ29sb3IiOnsiJGlkIjoiNTA5IiwiQSI6MCwiUiI6MjU1LCJHIjoyNTUsIkIiOjI1NX19LCJJc1Zpc2libGUiOnRydWUsIldpZHRoIjowLjAsIkhlaWdodCI6MC4wLCJCb3JkZXJTdHlsZSI6bnVsbCwiUGFyZW50U3R5bGUiOm51bGx9LCJEYXRlRm9ybWF0Ijp7IiRpZCI6IjUxMC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1MTEiLCJEYXRlUGFydElzVmlzaWJsZSI6dHJ1ZSwiVGltZVBhcnRJc1Zpc2libGUiOmZhbHNlfX0sIldlZWtOdW1iZXJpbmciOnsiJGlkIjoiNTEyIiwiRm9ybWF0IjowLCJJc1Zpc2libGUiOmZhbHNlLCJMYXN0S25vd25WaXNpYmlsaXR5U3RhdGUiOmZhbHNlfSwiSXNWaXNpYmxlIjp0cnVlLCJQYXJlbnRTdHlsZSI6bnVsbH0sIkh5cGVybGluayI6bnVsbCwiSW1wb3J0SWQiOiIifV0sIklkIjoiMDAwMDAwMDAtMDAwMC0wMDAwLTAwMDAtMDAwMDAwMDAwMDAwIiwiSXNTaW5nbGVJdGVtUm93Ijp0cnVlfV0sIkluZGV4IjozLCJJZCI6IjVkNjk5NDgzLTdkMjQtNDIyYS05NmY2LTk0YWQ2Y2ZmY2FjYSIsIkhlYWRlclRleHQiOiJGaW5hbCBsaXN0IiwiSXNEZWZhdWx0IjpmYWxzZSwiU3R5bGUiOnsiJGlkIjoiNTEzIiwiSGVhZGVyU3R5bGUiOnsiJGlkIjoiNTE0IiwiVGV4dFN0eWxlIjp7IiRpZCI6IjUxNSIsIkZvbnRTZXR0aW5ncyI6eyIkaWQiOiI1MTYiLCJGb250U2l6ZSI6MTEsIkZvbnROYW1lIjoiQ2FsaWJyaSIsIklzQm9sZCI6ZmFsc2UsIklzSXRhbGljIjpmYWxzZSwiSXNVbmRlcmxpbmVkIjpmYWxzZSwiUGFyZW50U3R5bGUiOm51bGx9LCJBdXRvU2l6ZSI6MCwiRm9yZWdyb3VuZCI6eyIkaWQiOiI1MTciLCJDb2xvciI6eyIkaWQiOiI1MTg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1MTkiLCJUb3AiOjAuMCwiTGVmdCI6MC4wLCJSaWdodCI6MC4wLCJCb3R0b20iOjAuMH0sIlBhZGRpbmciOnsiJGlkIjoiNTIwIiwiVG9wIjowLjAsIkxlZnQiOjAuMCwiUmlnaHQiOjAuMCwiQm90dG9tIjowLjB9LCJCYWNrZ3JvdW5kIjp7IiRpZCI6IjUyMSIsIkNvbG9yIjp7IiRpZCI6IjUyMiIsIkEiOjAsIlIiOjI1NSwiRyI6MjU1LCJCIjoyNTV9fSwiSXNWaXNpYmxlIjp0cnVlLCJXaWR0aCI6MC4wLCJIZWlnaHQiOjAuMCwiQm9yZGVyU3R5bGUiOm51bGwsIlBhcmVudFN0eWxlIjpudWxsfSwiUmVjdGFuZ2xlU3R5bGUiOnsiJGlkIjoiNTIzIiwiTWFyZ2luIjp7IiRpZCI6IjUyNCIsIlRvcCI6MC4wLCJMZWZ0IjowLjAsIlJpZ2h0IjowLjAsIkJvdHRvbSI6MC4wfSwiUGFkZGluZyI6eyIkaWQiOiI1MjUiLCJUb3AiOjAuMCwiTGVmdCI6MC4wLCJSaWdodCI6MC4wLCJCb3R0b20iOjAuMH0sIkJhY2tncm91bmQiOnsiJGlkIjoiNTI2IiwiQ29sb3IiOnsiJGlkIjoiNTI3IiwiQSI6NjMsIlIiOjE2NiwiRyI6MTY2LCJCIjoxNjZ9fSwiSXNWaXNpYmxlIjp0cnVlLCJXaWR0aCI6MC4wLCJIZWlnaHQiOjAuMCwiQm9yZGVyU3R5bGUiOnsiJGlkIjoiNTI4IiwiTGluZUNvbG9yIjp7IiRpZCI6IjUyOSIsIiR0eXBlIjoiTkxSRS5Db21tb24uRG9tLlNvbGlkQ29sb3JCcnVzaCwgTkxSRS5Db21tb24iLCJDb2xvciI6eyIkaWQiOiI1MzAiLCJBIjoyNTUsIlIiOjI1NSwiRyI6MCwiQiI6MH19LCJMaW5lV2VpZ2h0IjowLjAsIkxpbmVUeXBlIjowLCJQYXJlbnRTdHlsZSI6bnVsbH0sIlBhcmVudFN0eWxlIjpudWxsfSwiTWFyZ2luIjp7IiRpZCI6IjUzMSIsIlRvcCI6MC4wLCJMZWZ0IjowLjAsIlJpZ2h0IjowLjAsIkJvdHRvbSI6MC4wfSwiUGFkZGluZyI6eyIkaWQiOiI1MzIiLCJUb3AiOjAuMCwiTGVmdCI6MC4wLCJSaWdodCI6MC4wLCJCb3R0b20iOjAuMH0sIkJhY2tncm91bmQiOm51bGwsIklzVmlzaWJsZSI6dHJ1ZSwiV2lkdGgiOjAuMCwiSGVpZ2h0IjowLjAsIkJvcmRlclN0eWxlIjpudWxsLCJQYXJlbnRTdHlsZSI6bnVsbH0sIkJhY2tncm91bmRTdHlsZSI6eyIkaWQiOiI1MzMiLCJNYXJnaW4iOnsiJGlkIjoiNTM0IiwiVG9wIjowLjAsIkxlZnQiOjAuMCwiUmlnaHQiOjAuMCwiQm90dG9tIjowLjB9LCJQYWRkaW5nIjp7IiRpZCI6IjUzNSIsIlRvcCI6MC4wLCJMZWZ0IjowLjAsIlJpZ2h0IjowLjAsIkJvdHRvbSI6MC4wfSwiQmFja2dyb3VuZCI6eyIkaWQiOiI1MzYiLCJDb2xvciI6eyIkcmVmIjoiODQifX0sIklzVmlzaWJsZSI6dHJ1ZSwiV2lkdGgiOjAuMCwiSGVpZ2h0IjowLjAsIkJvcmRlclN0eWxlIjp7IiRpZCI6IjUzNyIsIkxpbmVDb2xvciI6eyIkaWQiOiI1MzgiLCIkdHlwZSI6Ik5MUkUuQ29tbW9uLkRvbS5Tb2xpZENvbG9yQnJ1c2gsIE5MUkUuQ29tbW9uIiwiQ29sb3IiOnsiJGlkIjoiNTM5IiwiQSI6MjU1LCJSIjoyNTUsIkciOjAsIkIiOjB9fSwiTGluZVdlaWdodCI6MC4wLCJMaW5lVHlwZSI6MCwiUGFyZW50U3R5bGUiOm51bGx9LCJQYXJlbnRTdHlsZSI6bnVsbH0sIk1hcmdpbiI6eyIkaWQiOiI1NDAiLCJUb3AiOjAuMCwiTGVmdCI6MC4wLCJSaWdodCI6MC4wLCJCb3R0b20iOjAuMH0sIlBhZGRpbmciOnsiJGlkIjoiNTQxIiwiVG9wIjowLjAsIkxlZnQiOjAuMCwiUmlnaHQiOjAuMCwiQm90dG9tIjowLjB9LCJJc1Zpc2libGUiOnRydWUsIldpZHRoIjowLjAsIkhlaWdodCI6MC4wLCJCb3JkZXJTdHlsZSI6bnVsbCwiUGFyZW50U3R5bGUiOm51bGx9fSx7IiRpZCI6IjU0MiIsIl9yb3dzIjpbeyIkaWQiOiI1NDMiLCJfdGFza3MiOltdLCJfbWlsZXN0b25lcyI6W3siJGlkIjoiNTQ0IiwiSWQiOiIwN2I5OGJjZi02NzhkLTQ2NzEtYWE2My1lNmM5MGYwNDAyYWEiLCJJbmRleCI6MSwiR3JvdXBJZCI6bnVsbCwiVGl0bGUiOiJQdWJsaWMgU2l0ZSBMaXZlIiwiRGF0ZVRpbWUiOiIyMDIzLTExLTE1VDIzOjU5OjAwIiwiUGVyY2VudGFnZUNvbXBsZXRlIjpudWxsLCJOb3RlIjpudWxsLCJTdHlsZSI6eyIkaWQiOiI1NDUiLCJUaXRsZVBvc2l0aW9uIjoiTGVmdCIsIkRhdGVQb3NpdGlvbiI6IkxlZnQiLCJTaGFwZVR5cGUiOjEsIlNoYXBlU2l6ZSI6MSwiU3BhY2luZyI6NSwiU2hhcGVTdHlsZSI6eyIkaWQiOiI1NDYiLCJNYXJnaW4iOnsiJHJlZiI6IjQ4NyJ9LCJQYWRkaW5nIjp7IiRyZWYiOiI0ODgifSwiQmFja2dyb3VuZCI6eyIkaWQiOiI1NDciLCJDb2xvciI6eyIkaWQiOiI1NDgiLCJBIjoyNTUsIlIiOjIzNywiRyI6MTI1LCJCIjo0OX19LCJJc1Zpc2libGUiOnRydWUsIldpZHRoIjoxOC4wLCJIZWlnaHQiOjIwLjAsIkJvcmRlclN0eWxlIjp7IiRpZCI6IjU0OSIsIkxpbmVDb2xvciI6eyIkcmVmIjoiNDkyIn0sIkxpbmVXZWlnaHQiOjAuMCwiTGluZVR5cGUiOjAsIlBhcmVudFN0eWxlIjpudWxsfSwiUGFyZW50U3R5bGUiOm51bGx9LCJUaXRsZVN0eWxlIjp7IiRpZCI6IjU1MCIsIkZvbnRTZXR0aW5ncyI6eyIkaWQiOiI1NTEiLCJGb250U2l6ZSI6MTEsIkZvbnROYW1lIjoiQ2FsaWJyaSIsIklzQm9sZCI6ZmFsc2UsIklzSXRhbGljIjpmYWxzZSwiSXNVbmRlcmxpbmVkIjpmYWxzZSwiUGFyZW50U3R5bGUiOm51bGx9LCJBdXRvU2l6ZSI6MCwiRm9yZWdyb3VuZCI6eyIkaWQiOiI1NTIiLCJDb2xvciI6eyIkaWQiOiI1NTM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Q5OCJ9LCJQYWRkaW5nIjp7IiRyZWYiOiI0OTkifSwiQmFja2dyb3VuZCI6eyIkaWQiOiI1NTQiLCJDb2xvciI6eyIkaWQiOiI1NTUiLCJBIjowLCJSIjoyNTUsIkciOjI1NSwiQiI6MjU1fX0sIklzVmlzaWJsZSI6dHJ1ZSwiV2lkdGgiOjAuMCwiSGVpZ2h0IjowLjAsIkJvcmRlclN0eWxlIjpudWxsLCJQYXJlbnRTdHlsZSI6bnVsbH0sIkRhdGVTdHlsZSI6eyIkaWQiOiI1NTYiLCJGb250U2V0dGluZ3MiOnsiJGlkIjoiNTU3IiwiRm9udFNpemUiOjEwLCJGb250TmFtZSI6IkNhbGlicmkiLCJJc0JvbGQiOmZhbHNlLCJJc0l0YWxpYyI6ZmFsc2UsIklzVW5kZXJsaW5lZCI6ZmFsc2UsIlBhcmVudFN0eWxlIjpudWxsfSwiQXV0b1NpemUiOjAsIkZvcmVncm91bmQiOnsiJGlkIjoiNTU4IiwiQ29sb3IiOnsiJGlkIjoiNTU5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cmVmIjoiNTA2In0sIlBhZGRpbmciOnsiJHJlZiI6IjUwNyJ9LCJCYWNrZ3JvdW5kIjp7IiRpZCI6IjU2MCIsIkNvbG9yIjp7IiRpZCI6IjU2MSIsIkEiOjAsIlIiOjI1NSwiRyI6MjU1LCJCIjoyNTV9fSwiSXNWaXNpYmxlIjp0cnVlLCJXaWR0aCI6MC4wLCJIZWlnaHQiOjAuMCwiQm9yZGVyU3R5bGUiOm51bGwsIlBhcmVudFN0eWxlIjpudWxsfSwiRGF0ZUZvcm1hdCI6eyIkaWQiOiI1NjI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TYzIiwiRGF0ZVBhcnRJc1Zpc2libGUiOnRydWUsIlRpbWVQYXJ0SXNWaXNpYmxlIjpmYWxzZX19LCJXZWVrTnVtYmVyaW5nIjp7IiRpZCI6IjU2NCIsIkZvcm1hdCI6MCwiSXNWaXNpYmxlIjpmYWxzZSwiTGFzdEtub3duVmlzaWJpbGl0eVN0YXRlIjpmYWxzZX0sIklzVmlzaWJsZSI6ZmFsc2UsIlBhcmVudFN0eWxlIjpudWxsfSwiSHlwZXJsaW5rIjpudWxsLCJJbXBvcnRJZCI6IiJ9XSwiSWQiOiIwMDAwMDAwMC0wMDAwLTAwMDAtMDAwMC0wMDAwMDAwMDAwMDAiLCJJc1NpbmdsZUl0ZW1Sb3ciOnRydWV9XSwiSW5kZXgiOjQsIklkIjoiMjUyMjkxMDMtNTc5NS00MzU4LTk1MTQtMjgyMWZkMzdlYTlkIiwiSGVhZGVyVGV4dCI6Ik5vdGlmaWNhdGlvbiBsZXR0ZXIiLCJJc0RlZmF1bHQiOmZhbHNlLCJTdHlsZSI6eyIkaWQiOiI1NjUiLCJIZWFkZXJTdHlsZSI6eyIkaWQiOiI1NjYiLCJUZXh0U3R5bGUiOnsiJGlkIjoiNTY3IiwiRm9udFNldHRpbmdzIjp7IiRpZCI6IjU2OCIsIkZvbnRTaXplIjoxMSwiRm9udE5hbWUiOiJDYWxpYnJpIiwiSXNCb2xkIjpmYWxzZSwiSXNJdGFsaWMiOmZhbHNlLCJJc1VuZGVybGluZWQiOmZhbHNlLCJQYXJlbnRTdHlsZSI6bnVsbH0sIkF1dG9TaXplIjowLCJGb3JlZ3JvdW5kIjp7IiRpZCI6IjU2OSIsIkNvbG9yIjp7IiRyZWYiOiI1MTgifX0sIk1heFdpZHRoIjoiSW5maW5pdHkiLCJNYXhIZWlnaHQiOiJJbmZpbml0eSIsIlNtYXJ0Rm9yZWdyb3VuZElzQWN0aXZlIjpmYWxzZSwiSG9yaXpvbnRhbEFsaWdubWVudCI6MCwiVmVydGljYWxBbGlnbm1lbnQiOjAsIlNtYXJ0Rm9yZWdyb3VuZCI6bnVsbCwiQmFja2dyb3VuZEZpbGxUeXBlIjowLCJNYXJnaW4iOnsiJGlkIjoiNTcwIiwiVG9wIjowLjAsIkxlZnQiOjAuMCwiUmlnaHQiOjAuMCwiQm90dG9tIjowLjB9LCJQYWRkaW5nIjp7IiRpZCI6IjU3MSIsIlRvcCI6MC4wLCJMZWZ0IjowLjAsIlJpZ2h0IjowLjAsIkJvdHRvbSI6MC4wfSwiQmFja2dyb3VuZCI6eyIkaWQiOiI1NzIiLCJDb2xvciI6eyIkaWQiOiI1NzMiLCJBIjowLCJSIjoyNTUsIkciOjI1NSwiQiI6MjU1fX0sIklzVmlzaWJsZSI6dHJ1ZSwiV2lkdGgiOjAuMCwiSGVpZ2h0IjowLjAsIkJvcmRlclN0eWxlIjpudWxsLCJQYXJlbnRTdHlsZSI6bnVsbH0sIlJlY3RhbmdsZVN0eWxlIjp7IiRpZCI6IjU3NCIsIk1hcmdpbiI6eyIkaWQiOiI1NzUiLCJUb3AiOjAuMCwiTGVmdCI6MC4wLCJSaWdodCI6MC4wLCJCb3R0b20iOjAuMH0sIlBhZGRpbmciOnsiJGlkIjoiNTc2IiwiVG9wIjowLjAsIkxlZnQiOjAuMCwiUmlnaHQiOjAuMCwiQm90dG9tIjowLjB9LCJCYWNrZ3JvdW5kIjp7IiRpZCI6IjU3NyIsIkNvbG9yIjp7IiRpZCI6IjU3OCIsIkEiOjYzLCJSIjoxNjYsIkciOjE2NiwiQiI6MTY2fX0sIklzVmlzaWJsZSI6dHJ1ZSwiV2lkdGgiOjAuMCwiSGVpZ2h0IjowLjAsIkJvcmRlclN0eWxlIjp7IiRpZCI6IjU3OSIsIkxpbmVDb2xvciI6eyIkaWQiOiI1ODAiLCIkdHlwZSI6Ik5MUkUuQ29tbW9uLkRvbS5Tb2xpZENvbG9yQnJ1c2gsIE5MUkUuQ29tbW9uIiwiQ29sb3IiOnsiJGlkIjoiNTgxIiwiQSI6MjU1LCJSIjoyNTUsIkciOjAsIkIiOjB9fSwiTGluZVdlaWdodCI6MC4wLCJMaW5lVHlwZSI6MCwiUGFyZW50U3R5bGUiOm51bGx9LCJQYXJlbnRTdHlsZSI6bnVsbH0sIk1hcmdpbiI6eyIkaWQiOiI1ODIiLCJUb3AiOjAuMCwiTGVmdCI6MC4wLCJSaWdodCI6MC4wLCJCb3R0b20iOjAuMH0sIlBhZGRpbmciOnsiJGlkIjoiNTgzIiwiVG9wIjowLjAsIkxlZnQiOjAuMCwiUmlnaHQiOjAuMCwiQm90dG9tIjowLjB9LCJCYWNrZ3JvdW5kIjpudWxsLCJJc1Zpc2libGUiOnRydWUsIldpZHRoIjowLjAsIkhlaWdodCI6MC4wLCJCb3JkZXJTdHlsZSI6bnVsbCwiUGFyZW50U3R5bGUiOm51bGx9LCJCYWNrZ3JvdW5kU3R5bGUiOnsiJGlkIjoiNTg0IiwiTWFyZ2luIjp7IiRpZCI6IjU4NSIsIlRvcCI6MC4wLCJMZWZ0IjowLjAsIlJpZ2h0IjowLjAsIkJvdHRvbSI6MC4wfSwiUGFkZGluZyI6eyIkaWQiOiI1ODYiLCJUb3AiOjAuMCwiTGVmdCI6MC4wLCJSaWdodCI6MC4wLCJCb3R0b20iOjAuMH0sIkJhY2tncm91bmQiOnsiJGlkIjoiNTg3IiwiQ29sb3IiOnsiJGlkIjoiNTg4IiwiQSI6NTEsIlIiOjE2NSwiRyI6MTY1LCJCIjoxNjV9fSwiSXNWaXNpYmxlIjp0cnVlLCJXaWR0aCI6MC4wLCJIZWlnaHQiOjAuMCwiQm9yZGVyU3R5bGUiOnsiJGlkIjoiNTg5IiwiTGluZUNvbG9yIjp7IiRpZCI6IjU5MCIsIiR0eXBlIjoiTkxSRS5Db21tb24uRG9tLlNvbGlkQ29sb3JCcnVzaCwgTkxSRS5Db21tb24iLCJDb2xvciI6eyIkaWQiOiI1OTEiLCJBIjoyNTUsIlIiOjI1NSwiRyI6MCwiQiI6MH19LCJMaW5lV2VpZ2h0IjowLjAsIkxpbmVUeXBlIjowLCJQYXJlbnRTdHlsZSI6bnVsbH0sIlBhcmVudFN0eWxlIjpudWxsfSwiTWFyZ2luIjp7IiRpZCI6IjU5MiIsIlRvcCI6MC4wLCJMZWZ0IjowLjAsIlJpZ2h0IjowLjAsIkJvdHRvbSI6MC4wfSwiUGFkZGluZyI6eyIkaWQiOiI1OTMiLCJUb3AiOjAuMCwiTGVmdCI6MC4wLCJSaWdodCI6MC4wLCJCb3R0b20iOjAuMH0sIklzVmlzaWJsZSI6dHJ1ZSwiV2lkdGgiOjAuMCwiSGVpZ2h0IjowLjAsIkJvcmRlclN0eWxlIjpudWxsLCJQYXJlbnRTdHlsZSI6bnVsbH19LHsiJGlkIjoiNTk0IiwiX3Jvd3MiOltdLCJJbmRleCI6MTAsIklkIjoiZjMzMWRlN2ItZWQxOC00NWRiLWFlY2EtMjRkNTYxOGY4NTFjIiwiSGVhZGVyVGV4dCI6bnVsbCwiSXNEZWZhdWx0Ijp0cnVlLCJTdHlsZSI6eyIkaWQiOiI1OTUiLCJIZWFkZXJTdHlsZSI6eyIkaWQiOiI1OTYiLCJUZXh0U3R5bGUiOnsiJGlkIjoiNTk3IiwiRm9udFNldHRpbmdzIjp7IiRpZCI6IjU5OCIsIkZvbnRTaXplIjoxMSwiRm9udE5hbWUiOiJDYWxpYnJpIiwiSXNCb2xkIjpmYWxzZSwiSXNJdGFsaWMiOmZhbHNlLCJJc1VuZGVybGluZWQiOmZhbHNlLCJQYXJlbnRTdHlsZSI6bnVsbH0sIkF1dG9TaXplIjowLCJGb3JlZ3JvdW5kIjp7IiRpZCI6IjU5OSIsIkNvbG9yIjp7IiRyZWYiOiI1MTgifX0sIk1heFdpZHRoIjoiSW5maW5pdHkiLCJNYXhIZWlnaHQiOiJJbmZpbml0eSIsIlNtYXJ0Rm9yZWdyb3VuZElzQWN0aXZlIjpmYWxzZSwiSG9yaXpvbnRhbEFsaWdubWVudCI6MCwiVmVydGljYWxBbGlnbm1lbnQiOjAsIlNtYXJ0Rm9yZWdyb3VuZCI6bnVsbCwiQmFja2dyb3VuZEZpbGxUeXBlIjowLCJNYXJnaW4iOnsiJGlkIjoiNjAwIiwiVG9wIjowLjAsIkxlZnQiOjAuMCwiUmlnaHQiOjAuMCwiQm90dG9tIjowLjB9LCJQYWRkaW5nIjp7IiRpZCI6IjYwMSIsIlRvcCI6MC4wLCJMZWZ0IjowLjAsIlJpZ2h0IjowLjAsIkJvdHRvbSI6MC4wfSwiQmFja2dyb3VuZCI6bnVsbCwiSXNWaXNpYmxlIjp0cnVlLCJXaWR0aCI6MC4wLCJIZWlnaHQiOjAuMCwiQm9yZGVyU3R5bGUiOm51bGwsIlBhcmVudFN0eWxlIjpudWxsfSwiUmVjdGFuZ2xlU3R5bGUiOnsiJGlkIjoiNjAyIiwiTWFyZ2luIjp7IiRpZCI6IjYwMyIsIlRvcCI6MC4wLCJMZWZ0IjowLjAsIlJpZ2h0IjowLjAsIkJvdHRvbSI6MC4wfSwiUGFkZGluZyI6eyIkaWQiOiI2MDQiLCJUb3AiOjAuMCwiTGVmdCI6MC4wLCJSaWdodCI6MC4wLCJCb3R0b20iOjAuMH0sIkJhY2tncm91bmQiOnsiJGlkIjoiNjA1IiwiQ29sb3IiOnsiJGlkIjoiNjA2IiwiQSI6NjMsIlIiOjE2NSwiRyI6MTY1LCJCIjoxNjV9fSwiSXNWaXNpYmxlIjp0cnVlLCJXaWR0aCI6MC4wLCJIZWlnaHQiOjAuMCwiQm9yZGVyU3R5bGUiOnsiJGlkIjoiNjA3IiwiTGluZUNvbG9yIjp7IiRpZCI6IjYwOCIsIiR0eXBlIjoiTkxSRS5Db21tb24uRG9tLlNvbGlkQ29sb3JCcnVzaCwgTkxSRS5Db21tb24iLCJDb2xvciI6eyIkaWQiOiI2MDkiLCJBIjoyNTUsIlIiOjI1NSwiRyI6MCwiQiI6MH19LCJMaW5lV2VpZ2h0IjowLjAsIkxpbmVUeXBlIjowLCJQYXJlbnRTdHlsZSI6bnVsbH0sIlBhcmVudFN0eWxlIjpudWxsfSwiTWFyZ2luIjp7IiRpZCI6IjYxMCIsIlRvcCI6MC4wLCJMZWZ0IjowLjAsIlJpZ2h0IjowLjAsIkJvdHRvbSI6MC4wfSwiUGFkZGluZyI6eyIkaWQiOiI2MTEiLCJUb3AiOjAuMCwiTGVmdCI6MC4wLCJSaWdodCI6MC4wLCJCb3R0b20iOjAuMH0sIkJhY2tncm91bmQiOm51bGwsIklzVmlzaWJsZSI6dHJ1ZSwiV2lkdGgiOjAuMCwiSGVpZ2h0IjowLjAsIkJvcmRlclN0eWxlIjpudWxsLCJQYXJlbnRTdHlsZSI6bnVsbH0sIkJhY2tncm91bmRTdHlsZSI6eyIkaWQiOiI2MTIiLCJNYXJnaW4iOnsiJGlkIjoiNjEzIiwiVG9wIjowLjAsIkxlZnQiOjAuMCwiUmlnaHQiOjAuMCwiQm90dG9tIjowLjB9LCJQYWRkaW5nIjp7IiRpZCI6IjYxNCIsIlRvcCI6MC4wLCJMZWZ0IjowLjAsIlJpZ2h0IjowLjAsIkJvdHRvbSI6MC4wfSwiQmFja2dyb3VuZCI6eyIkaWQiOiI2MTUiLCJDb2xvciI6eyIkcmVmIjoiODQifX0sIklzVmlzaWJsZSI6dHJ1ZSwiV2lkdGgiOjAuMCwiSGVpZ2h0IjowLjAsIkJvcmRlclN0eWxlIjp7IiRpZCI6IjYxNiIsIkxpbmVDb2xvciI6eyIkaWQiOiI2MTciLCIkdHlwZSI6Ik5MUkUuQ29tbW9uLkRvbS5Tb2xpZENvbG9yQnJ1c2gsIE5MUkUuQ29tbW9uIiwiQ29sb3IiOnsiJGlkIjoiNjE4IiwiQSI6MjU1LCJSIjoyNTUsIkciOjAsIkIiOjB9fSwiTGluZVdlaWdodCI6MC4wLCJMaW5lVHlwZSI6MCwiUGFyZW50U3R5bGUiOm51bGx9LCJQYXJlbnRTdHlsZSI6bnVsbH0sIk1hcmdpbiI6eyIkaWQiOiI2MTkiLCJUb3AiOjAuMCwiTGVmdCI6MC4wLCJSaWdodCI6MC4wLCJCb3R0b20iOjAuMH0sIlBhZGRpbmciOnsiJGlkIjoiNjIwIiwiVG9wIjowLjAsIkxlZnQiOjAuMCwiUmlnaHQiOjAuMCwiQm90dG9tIjowLjB9LCJJc1Zpc2libGUiOmZhbHNlLCJXaWR0aCI6MC4wLCJIZWlnaHQiOjAuMCwiQm9yZGVyU3R5bGUiOm51bGwsIlBhcmVudFN0eWxlIjpudWxsfX1dLCJJZCI6IjllYjc2NTg0LWJiMzItNDUyZS1hYzA3LWZiMjYzN2JhZWExYSIsIkluZGV4IjoxLCJIZWFkZXJUZXh0IjoiUmVzdWx0IiwiU3R5bGUiOnsiJGlkIjoiNjIxIiwiU3R5bGVJZCI6IjAwMDAwMDAwLTAwMDAtMDAwMC0wMDAwLTAwMDAwMDAwMDAwMCIsIkhlYWRlclN0eWxlIjp7IiRpZCI6IjYyMiIsIlRleHRJc1ZlcnRpY2FsIjp0cnVlLCJUZXh0U3R5bGUiOnsiJGlkIjoiNjIzIiwiRm9udFNldHRpbmdzIjp7IiRpZCI6IjYyNCIsIkZvbnRTaXplIjoxMiwiRm9udE5hbWUiOiJDYWxpYnJpIiwiSXNCb2xkIjp0cnVlLCJJc0l0YWxpYyI6ZmFsc2UsIklzVW5kZXJsaW5lZCI6ZmFsc2UsIlBhcmVudFN0eWxlIjpudWxsfSwiQXV0b1NpemUiOjAsIkZvcmVncm91bmQiOnsiJGlkIjoiNjI1IiwiQ29sb3IiOnsiJGlkIjoiNjI2IiwiQSI6MjU1LCJSIjoyNTUsIkciOjI1NSwiQiI6MjU1fX0sIk1heFdpZHRoIjowLjAsIk1heEhlaWdodCI6MC4wLCJTbWFydEZvcmVncm91bmRJc0FjdGl2ZSI6ZmFsc2UsIkhvcml6b250YWxBbGlnbm1lbnQiOjAsIlZlcnRpY2FsQWxpZ25tZW50IjowLCJTbWFydEZvcmVncm91bmQiOm51bGwsIkJhY2tncm91bmRGaWxsVHlwZSI6MCwiTWFyZ2luIjp7IiRpZCI6IjYyNyIsIlRvcCI6MC4wLCJMZWZ0IjowLjAsIlJpZ2h0IjowLjAsIkJvdHRvbSI6MC4wfSwiUGFkZGluZyI6eyIkaWQiOiI2MjgiLCJUb3AiOjAuMCwiTGVmdCI6MC4wLCJSaWdodCI6MC4wLCJCb3R0b20iOjAuMH0sIkJhY2tncm91bmQiOm51bGwsIklzVmlzaWJsZSI6ZmFsc2UsIldpZHRoIjowLjAsIkhlaWdodCI6MC4wLCJCb3JkZXJTdHlsZSI6bnVsbCwiUGFyZW50U3R5bGUiOm51bGx9LCJSZWN0YW5nbGVTdHlsZSI6eyIkaWQiOiI2MjkiLCJNYXJnaW4iOnsiJGlkIjoiNjMwIiwiVG9wIjowLjAsIkxlZnQiOjAuMCwiUmlnaHQiOjAuMCwiQm90dG9tIjowLjB9LCJQYWRkaW5nIjp7IiRpZCI6IjYzMSIsIlRvcCI6MC4wLCJMZWZ0IjowLjAsIlJpZ2h0IjowLjAsIkJvdHRvbSI6MC4wfSwiQmFja2dyb3VuZCI6eyIkaWQiOiI2MzIiLCJDb2xvciI6eyIkaWQiOiI2MzMiLCJBIjoyNTUsIlIiOjIzNywiRyI6MTI1LCJCIjo0OX19LCJJc1Zpc2libGUiOmZhbHNlLCJXaWR0aCI6MC4wLCJIZWlnaHQiOjAuMCwiQm9yZGVyU3R5bGUiOnsiJGlkIjoiNjM0IiwiTGluZUNvbG9yIjp7IiRyZWYiOiIzMjgifSwiTGluZVdlaWdodCI6MC4wLCJMaW5lVHlwZSI6MCwiUGFyZW50U3R5bGUiOm51bGx9LCJQYXJlbnRTdHlsZSI6bnVsbH0sIk1hcmdpbiI6eyIkaWQiOiI2MzUiLCJUb3AiOjAuMCwiTGVmdCI6MC4wLCJSaWdodCI6MC4wLCJCb3R0b20iOjAuMH0sIlBhZGRpbmciOnsiJGlkIjoiNjM2IiwiVG9wIjowLjAsIkxlZnQiOjAuMCwiUmlnaHQiOjAuMCwiQm90dG9tIjowLjB9LCJCYWNrZ3JvdW5kIjpudWxsLCJJc1Zpc2libGUiOnRydWUsIldpZHRoIjowLjAsIkhlaWdodCI6MC4wLCJCb3JkZXJTdHlsZSI6bnVsbCwiUGFyZW50U3R5bGUiOm51bGx9LCJCYWNrZ3JvdW5kU3R5bGUiOnsiJGlkIjoiNjM3IiwiTWFyZ2luIjp7IiRpZCI6IjYzOCIsIlRvcCI6MC4wLCJMZWZ0IjowLjAsIlJpZ2h0IjowLjAsIkJvdHRvbSI6MC4wfSwiUGFkZGluZyI6eyIkaWQiOiI2MzkiLCJUb3AiOjAuMCwiTGVmdCI6MC4wLCJSaWdodCI6MC4wLCJCb3R0b20iOjAuMH0sIkJhY2tncm91bmQiOnsiJGlkIjoiNjQwIiwiQ29sb3IiOnsiJGlkIjoiNjQxIiwiQSI6NTEsIlIiOjE2NSwiRyI6MTY1LCJCIjoxNjV9fSwiSXNWaXNpYmxlIjp0cnVlLCJXaWR0aCI6MC4wLCJIZWlnaHQiOjAuMCwiQm9yZGVyU3R5bGUiOnsiJGlkIjoiNjQyIiwiTGluZUNvbG9yIjp7IiRyZWYiOiIzMzgifSwiTGluZVdlaWdodCI6MC4wLCJMaW5lVHlwZSI6MCwiUGFyZW50U3R5bGUiOm51bGx9LCJQYXJlbnRTdHlsZSI6bnVsbH0sIklzQWJvdmVUaW1lYmFuZCI6dHJ1ZSwiU3BhY2luZyI6NSwiRGVmYXVsdFN3aW1sYW5lVGFza1N0eWxlIjp7IiRpZCI6IjY0MyIsIiR0eXBlIjoiTkxSRS5Db21tb24uRG9tLlN0eWxlcy5FeHBsaWNpdFNldGFibGVUYXNrU3R5bGUsIE5MUkUuQ29tbW9uIiwiU2hhcGUiOjAsIlNoYXBlVGhpY2tuZXNzIjoxLCJEdXJhdGlvbkZvcm1hdCI6MCwiSW5jbHVkZU5vbldvcmtpbmdEYXlzSW5EdXJhdGlvbiI6ZmFsc2UsIlBlcmNlbnRhZ2VDb21wbGV0ZVN0eWxlIjp7IiRpZCI6IjY0NCIsIkZvbnRTZXR0aW5ncyI6eyIkaWQiOiI2NDUiLCJGb250U2l6ZSI6MTAsIkZvbnROYW1lIjoiQ2FsaWJyaSIsIklzQm9sZCI6ZmFsc2UsIklzSXRhbGljIjpmYWxzZSwiSXNVbmRlcmxpbmVkIjpmYWxzZSwiUGFyZW50U3R5bGUiOm51bGx9LCJBdXRvU2l6ZSI6MCwiRm9yZWdyb3VuZCI6eyIkaWQiOiI2NDYiLCJDb2xvciI6eyIkaWQiOiI2NDc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Y0OCIsIlRvcCI6MC4wLCJMZWZ0IjowLjAsIlJpZ2h0IjowLjAsIkJvdHRvbSI6MC4wfSwiUGFkZGluZyI6eyIkaWQiOiI2NDkiLCJUb3AiOjAuMCwiTGVmdCI6MC4wLCJSaWdodCI6MC4wLCJCb3R0b20iOjAuMH0sIkJhY2tncm91bmQiOnsiJGlkIjoiNjUwIiwiQ29sb3IiOnsiJGlkIjoiNjUxIiwiQSI6ODksIlIiOjAsIkciOjAsIkIiOjB9fSwiSXNWaXNpYmxlIjp0cnVlLCJXaWR0aCI6MC4wLCJIZWlnaHQiOjAuMCwiQm9yZGVyU3R5bGUiOm51bGwsIlBhcmVudFN0eWxlIjpudWxsfSwiRHVyYXRpb25TdHlsZSI6eyIkaWQiOiI2NTIiLCJGb250U2V0dGluZ3MiOnsiJGlkIjoiNjUzIiwiRm9udFNpemUiOjEwLCJGb250TmFtZSI6IkNhbGlicmkiLCJJc0JvbGQiOmZhbHNlLCJJc0l0YWxpYyI6ZmFsc2UsIklzVW5kZXJsaW5lZCI6ZmFsc2UsIlBhcmVudFN0eWxlIjpudWxsfSwiQXV0b1NpemUiOjAsIkZvcmVncm91bmQiOnsiJGlkIjoiNjU0IiwiQ29sb3IiOnsiJGlkIjoiNjU1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jU2IiwiVG9wIjowLjAsIkxlZnQiOjAuMCwiUmlnaHQiOjAuMCwiQm90dG9tIjowLjB9LCJQYWRkaW5nIjp7IiRpZCI6IjY1NyIsIlRvcCI6MC4wLCJMZWZ0IjowLjAsIlJpZ2h0IjowLjAsIkJvdHRvbSI6MC4wfSwiQmFja2dyb3VuZCI6eyIkaWQiOiI2NTgiLCJDb2xvciI6eyIkcmVmIjoiNjUxIn19LCJJc1Zpc2libGUiOnRydWUsIldpZHRoIjowLjAsIkhlaWdodCI6MC4wLCJCb3JkZXJTdHlsZSI6bnVsbCwiUGFyZW50U3R5bGUiOm51bGx9LCJIb3Jpem9udGFsQ29ubmVjdG9yU3R5bGUiOnsiJGlkIjoiNjU5IiwiTGluZUNvbG9yIjp7IiRpZCI6IjY2MCIsIiR0eXBlIjoiTkxSRS5Db21tb24uRG9tLlNvbGlkQ29sb3JCcnVzaCwgTkxSRS5Db21tb24iLCJDb2xvciI6eyIkaWQiOiI2NjEiLCJBIjoyNTUsIlIiOjIwNCwiRyI6MjA0LCJCIjoyMDR9fSwiTGluZVdlaWdodCI6MS4wLCJMaW5lVHlwZSI6MCwiUGFyZW50U3R5bGUiOm51bGx9LCJWZXJ0aWNhbENvbm5lY3RvclN0eWxlIjp7IiRpZCI6IjY2MiIsIkxpbmVDb2xvciI6eyIkaWQiOiI2NjMiLCIkdHlwZSI6Ik5MUkUuQ29tbW9uLkRvbS5Tb2xpZENvbG9yQnJ1c2gsIE5MUkUuQ29tbW9uIiwiQ29sb3IiOnsiJGlkIjoiNjY0IiwiQSI6MjU1LCJSIjoyMDQsIkciOjIwNCwiQiI6MjA0fX0sIkxpbmVXZWlnaHQiOjAuMCwiTGluZVR5cGUiOjAsIlBhcmVudFN0eWxlIjpudWxsfSwiTWFyZ2luIjpudWxsLCJTdGFydERhdGVQb3NpdGlvbiI6NCwiRW5kRGF0ZVBvc2l0aW9uIjo0LCJEYXRlSXNWaXNpYmxlIjp0cnVlLCJUaXRsZVBvc2l0aW9uIjoyLCJEdXJhdGlvblBvc2l0aW9uIjo2LCJQZXJjZW50YWdlQ29tcGxldGVkUG9zaXRpb24iOjYsIlNwYWNpbmciOjUsIklzQmVsb3dUaW1lYmFuZCI6dHJ1ZSwiUGVyY2VudGFnZUNvbXBsZXRlU2hhcGVPcGFjaXR5IjozNSwiU2hhcGVTdHlsZSI6eyIkaWQiOiI2NjUiLCJNYXJnaW4iOnsiJGlkIjoiNjY2IiwiVG9wIjowLjAsIkxlZnQiOjQuMCwiUmlnaHQiOjQuMCwiQm90dG9tIjowLjB9LCJQYWRkaW5nIjp7IiRpZCI6IjY2NyIsIlRvcCI6MC4wLCJMZWZ0IjowLjAsIlJpZ2h0IjowLjAsIkJvdHRvbSI6MC4wfSwiQmFja2dyb3VuZCI6eyIkaWQiOiI2NjgiLCJDb2xvciI6eyIkaWQiOiI2NjkiLCJBIjoyNTUsIlIiOjIzNywiRyI6MTI1LCJCIjo0OX19LCJJc1Zpc2libGUiOnRydWUsIldpZHRoIjowLjAsIkhlaWdodCI6MTYuMCwiQm9yZGVyU3R5bGUiOnsiJGlkIjoiNjcwIiwiTGluZUNvbG9yIjp7IiRpZCI6IjY3MSIsIiR0eXBlIjoiTkxSRS5Db21tb24uRG9tLlNvbGlkQ29sb3JCcnVzaCwgTkxSRS5Db21tb24iLCJDb2xvciI6eyIkaWQiOiI2NzIiLCJBIjoyNTUsIlIiOjIzNCwiRyI6MjIsIkIiOjMwfX0sIkxpbmVXZWlnaHQiOjAuMCwiTGluZVR5cGUiOjAsIlBhcmVudFN0eWxlIjpudWxsfSwiUGFyZW50U3R5bGUiOm51bGx9LCJUaXRsZVN0eWxlIjp7IiRpZCI6IjY3MyIsIkZvbnRTZXR0aW5ncyI6eyIkaWQiOiI2NzQiLCJGb250U2l6ZSI6MTEsIkZvbnROYW1lIjoiQ2FsaWJyaSIsIklzQm9sZCI6ZmFsc2UsIklzSXRhbGljIjpmYWxzZSwiSXNVbmRlcmxpbmVkIjpmYWxzZSwiUGFyZW50U3R5bGUiOm51bGx9LCJBdXRvU2l6ZSI6MCwiRm9yZWdyb3VuZCI6eyIkaWQiOiI2NzUiLCJDb2xvciI6eyIkaWQiOiI2NzY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Njc3IiwiVG9wIjowLjAsIkxlZnQiOjAuMCwiUmlnaHQiOjAuMCwiQm90dG9tIjowLjB9LCJQYWRkaW5nIjp7IiRpZCI6IjY3OCIsIlRvcCI6MC4wLCJMZWZ0IjowLjAsIlJpZ2h0IjowLjAsIkJvdHRvbSI6MC4wfSwiQmFja2dyb3VuZCI6eyIkaWQiOiI2NzkiLCJDb2xvciI6eyIkcmVmIjoiNjUxIn19LCJJc1Zpc2libGUiOnRydWUsIldpZHRoIjowLjAsIkhlaWdodCI6MC4wLCJCb3JkZXJTdHlsZSI6bnVsbCwiUGFyZW50U3R5bGUiOm51bGx9LCJEYXRlU3R5bGUiOnsiJGlkIjoiNjgwIiwiRm9udFNldHRpbmdzIjp7IiRpZCI6IjY4MSIsIkZvbnRTaXplIjoxMCwiRm9udE5hbWUiOiJDYWxpYnJpIiwiSXNCb2xkIjpmYWxzZSwiSXNJdGFsaWMiOmZhbHNlLCJJc1VuZGVybGluZWQiOmZhbHNlLCJQYXJlbnRTdHlsZSI6bnVsbH0sIkF1dG9TaXplIjowLCJGb3JlZ3JvdW5kIjp7IiRpZCI6IjY4MiIsIkNvbG9yIjp7IiRpZCI6IjY4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g0IiwiVG9wIjowLjAsIkxlZnQiOjAuMCwiUmlnaHQiOjAuMCwiQm90dG9tIjowLjB9LCJQYWRkaW5nIjp7IiRpZCI6IjY4NSIsIlRvcCI6MC4wLCJMZWZ0IjowLjAsIlJpZ2h0IjowLjAsIkJvdHRvbSI6MC4wfSwiQmFja2dyb3VuZCI6eyIkaWQiOiI2ODYiLCJDb2xvciI6eyIkcmVmIjoiNjUxIn19LCJJc1Zpc2libGUiOnRydWUsIldpZHRoIjowLjAsIkhlaWdodCI6MC4wLCJCb3JkZXJTdHlsZSI6bnVsbCwiUGFyZW50U3R5bGUiOm51bGx9LCJEYXRlRm9ybWF0Ijp7IiRpZCI6IjY4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2ODgiLCJGb3JtYXQiOjAsIklzVmlzaWJsZSI6ZmFsc2UsIkxhc3RLbm93blZpc2liaWxpdHlTdGF0ZSI6ZmFsc2V9LCJJc1Zpc2libGUiOnRydWUsIlBhcmVudFN0eWxlIjpudWxsLCJfZXhwbGljaXRseVNldCI6eyIkaWQiOiI2OD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NjkwIiwiU2hhcGUiOjEsIkNvbm5lY3Rvck1hcmdpbiI6eyIkaWQiOiI2OTEiLCJUb3AiOjAuMCwiTGVmdCI6Mi4wLCJSaWdodCI6Mi4wLCJCb3R0b20iOjAuMH0sIkNvbm5lY3RvclN0eWxlIjp7IiRpZCI6IjY5MiIsIkxpbmVDb2xvciI6eyIkaWQiOiI2OTMiLCIkdHlwZSI6Ik5MUkUuQ29tbW9uLkRvbS5Tb2xpZENvbG9yQnJ1c2gsIE5MUkUuQ29tbW9uIiwiQ29sb3IiOnsiJGlkIjoiNjk0IiwiQSI6MTI3LCJSIjo3OSwiRyI6MTI5LCJCIjoxODl9fSwiTGluZVdlaWdodCI6MS4wLCJMaW5lVHlwZSI6MCwiUGFyZW50U3R5bGUiOm51bGx9LCJJc0JlbG93VGltZWJhbmQiOnRydWUsIlBvc2l0aW9uT25UYXNrIjoxLCJIaWRlRGF0ZSI6ZmFsc2UsIlNoYXBlU2l6ZSI6MSwiU3BhY2luZyI6MS4wLCJQYWRkaW5nIjp7IiRpZCI6IjY5NSIsIlRvcCI6Ny4wLCJMZWZ0IjozLjAsIlJpZ2h0IjowLjAsIkJvdHRvbSI6Mi4wfSwiU2hhcGVTdHlsZSI6eyIkaWQiOiI2OTYiLCJNYXJnaW4iOnsiJGlkIjoiNjk3IiwiVG9wIjowLjAsIkxlZnQiOjAuMCwiUmlnaHQiOjAuMCwiQm90dG9tIjowLjB9LCJQYWRkaW5nIjp7IiRpZCI6IjY5OCIsIlRvcCI6MC4wLCJMZWZ0IjowLjAsIlJpZ2h0IjowLjAsIkJvdHRvbSI6MC4wfSwiQmFja2dyb3VuZCI6eyIkaWQiOiI2OTkiLCJDb2xvciI6eyIkaWQiOiI3MDAiLCJBIjoyNTUsIlIiOjIzNywiRyI6MTI1LCJCIjo0OX19LCJJc1Zpc2libGUiOnRydWUsIldpZHRoIjoxOC4wLCJIZWlnaHQiOjIwLjAsIkJvcmRlclN0eWxlIjp7IiRpZCI6IjcwMSIsIkxpbmVDb2xvciI6eyIkaWQiOiI3MDIiLCIkdHlwZSI6Ik5MUkUuQ29tbW9uLkRvbS5Tb2xpZENvbG9yQnJ1c2gsIE5MUkUuQ29tbW9uIiwiQ29sb3IiOnsiJGlkIjoiNzAzIiwiQSI6MjU1LCJSIjoyMzQsIkciOjIyLCJCIjozMH19LCJMaW5lV2VpZ2h0IjowLjAsIkxpbmVUeXBlIjowLCJQYXJlbnRTdHlsZSI6bnVsbH0sIlBhcmVudFN0eWxlIjpudWxsfSwiVGl0bGVTdHlsZSI6eyIkaWQiOiI3MDQiLCJGb250U2V0dGluZ3MiOnsiJGlkIjoiNzA1IiwiRm9udFNpemUiOjExLCJGb250TmFtZSI6IkNhbGlicmkiLCJJc0JvbGQiOmZhbHNlLCJJc0l0YWxpYyI6ZmFsc2UsIklzVW5kZXJsaW5lZCI6ZmFsc2UsIlBhcmVudFN0eWxlIjpudWxsfSwiQXV0b1NpemUiOjAsIkZvcmVncm91bmQiOnsiJGlkIjoiNzA2IiwiQ29sb3IiOnsiJGlkIjoiNzA3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cwOCIsIlRvcCI6MC4wLCJMZWZ0IjowLjAsIlJpZ2h0IjowLjAsIkJvdHRvbSI6MC4wfSwiUGFkZGluZyI6eyIkaWQiOiI3MDkiLCJUb3AiOjAuMCwiTGVmdCI6MC4wLCJSaWdodCI6MC4wLCJCb3R0b20iOjAuMH0sIkJhY2tncm91bmQiOnsiJGlkIjoiNzEwIiwiQ29sb3IiOnsiJGlkIjoiNzExIiwiQSI6ODksIlIiOjAsIkciOjAsIkIiOjB9fSwiSXNWaXNpYmxlIjp0cnVlLCJXaWR0aCI6MC4wLCJIZWlnaHQiOjAuMCwiQm9yZGVyU3R5bGUiOm51bGwsIlBhcmVudFN0eWxlIjpudWxsfSwiRGF0ZVN0eWxlIjp7IiRpZCI6IjcxMiIsIkZvbnRTZXR0aW5ncyI6eyIkaWQiOiI3MTMiLCJGb250U2l6ZSI6MTAsIkZvbnROYW1lIjoiQ2FsaWJyaSIsIklzQm9sZCI6ZmFsc2UsIklzSXRhbGljIjpmYWxzZSwiSXNVbmRlcmxpbmVkIjpmYWxzZSwiUGFyZW50U3R5bGUiOm51bGx9LCJBdXRvU2l6ZSI6MCwiRm9yZWdyb3VuZCI6eyIkaWQiOiI3MTQiLCJDb2xvciI6eyIkaWQiOiI3MT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cxNiIsIlRvcCI6MC4wLCJMZWZ0IjowLjAsIlJpZ2h0IjowLjAsIkJvdHRvbSI6MC4wfSwiUGFkZGluZyI6eyIkaWQiOiI3MTciLCJUb3AiOjAuMCwiTGVmdCI6MC4wLCJSaWdodCI6MC4wLCJCb3R0b20iOjAuMH0sIkJhY2tncm91bmQiOnsiJGlkIjoiNzE4IiwiQ29sb3IiOnsiJHJlZiI6IjcxMSJ9fSwiSXNWaXNpYmxlIjp0cnVlLCJXaWR0aCI6MC4wLCJIZWlnaHQiOjAuMCwiQm9yZGVyU3R5bGUiOm51bGwsIlBhcmVudFN0eWxlIjpudWxsfSwiRGF0ZUZvcm1hdCI6eyIkaWQiOiI3MTk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zIwIiwiRGF0ZVBhcnRJc1Zpc2libGUiOnRydWUsIlRpbWVQYXJ0SXNWaXNpYmxlIjpmYWxzZX19LCJXZWVrTnVtYmVyaW5nIjp7IiRpZCI6IjcyMSIsIkZvcm1hdCI6MCwiSXNWaXNpYmxlIjpmYWxzZSwiTGFzdEtub3duVmlzaWJpbGl0eVN0YXRlIjpmYWxzZX0sIklzVmlzaWJsZSI6dHJ1ZSwiUGFyZW50U3R5bGUiOm51bGx9LCJEZWZhdWx0U3dpbWxhbmVNaWxlc3RvbmVTdHlsZSI6eyIkaWQiOiI3MjIiLCJUaXRsZVBvc2l0aW9uIjoiTGVmdCIsIkRhdGVQb3NpdGlvbiI6IkxlZnQiLCJTaGFwZVR5cGUiOjEsIlNoYXBlU2l6ZSI6MSwiU3BhY2luZyI6NSwiU2hhcGVTdHlsZSI6eyIkaWQiOiI3MjMiLCJNYXJnaW4iOnsiJGlkIjoiNzI0IiwiVG9wIjowLjAsIkxlZnQiOjAuMCwiUmlnaHQiOjAuMCwiQm90dG9tIjowLjB9LCJQYWRkaW5nIjp7IiRpZCI6IjcyNSIsIlRvcCI6MC4wLCJMZWZ0IjowLjAsIlJpZ2h0IjowLjAsIkJvdHRvbSI6MC4wfSwiQmFja2dyb3VuZCI6eyIkaWQiOiI3MjYiLCJDb2xvciI6eyIkaWQiOiI3MjciLCJBIjoyNTUsIlIiOjIzNywiRyI6MTI1LCJCIjo0OX19LCJJc1Zpc2libGUiOnRydWUsIldpZHRoIjoxOC4wLCJIZWlnaHQiOjIwLjAsIkJvcmRlclN0eWxlIjp7IiRpZCI6IjcyOCIsIkxpbmVDb2xvciI6eyIkaWQiOiI3MjkiLCIkdHlwZSI6Ik5MUkUuQ29tbW9uLkRvbS5Tb2xpZENvbG9yQnJ1c2gsIE5MUkUuQ29tbW9uIiwiQ29sb3IiOnsiJGlkIjoiNzMwIiwiQSI6MjU1LCJSIjoyMzQsIkciOjIyLCJCIjozMH19LCJMaW5lV2VpZ2h0IjowLjAsIkxpbmVUeXBlIjowLCJQYXJlbnRTdHlsZSI6bnVsbH0sIlBhcmVudFN0eWxlIjpudWxsfSwiVGl0bGVTdHlsZSI6eyIkaWQiOiI3MzEiLCJGb250U2V0dGluZ3MiOnsiJGlkIjoiNzMyIiwiRm9udFNpemUiOjExLCJGb250TmFtZSI6IkNhbGlicmkiLCJJc0JvbGQiOmZhbHNlLCJJc0l0YWxpYyI6ZmFsc2UsIklzVW5kZXJsaW5lZCI6ZmFsc2UsIlBhcmVudFN0eWxlIjpudWxsfSwiQXV0b1NpemUiOjAsIkZvcmVncm91bmQiOnsiJGlkIjoiNzMzIiwiQ29sb3IiOnsiJGlkIjoiNzM0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czNSIsIlRvcCI6MC4wLCJMZWZ0IjowLjAsIlJpZ2h0IjowLjAsIkJvdHRvbSI6MC4wfSwiUGFkZGluZyI6eyIkaWQiOiI3MzYiLCJUb3AiOjAuMCwiTGVmdCI6MC4wLCJSaWdodCI6MC4wLCJCb3R0b20iOjAuMH0sIkJhY2tncm91bmQiOnsiJGlkIjoiNzM3IiwiQ29sb3IiOnsiJGlkIjoiNzM4IiwiQSI6MCwiUiI6MjU1LCJHIjoyNTUsIkIiOjI1NX19LCJJc1Zpc2libGUiOnRydWUsIldpZHRoIjowLjAsIkhlaWdodCI6MC4wLCJCb3JkZXJTdHlsZSI6bnVsbCwiUGFyZW50U3R5bGUiOm51bGx9LCJEYXRlU3R5bGUiOnsiJGlkIjoiNzM5IiwiRm9udFNldHRpbmdzIjp7IiRpZCI6Ijc0MCIsIkZvbnRTaXplIjoxMCwiRm9udE5hbWUiOiJDYWxpYnJpIiwiSXNCb2xkIjpmYWxzZSwiSXNJdGFsaWMiOmZhbHNlLCJJc1VuZGVybGluZWQiOmZhbHNlLCJQYXJlbnRTdHlsZSI6bnVsbH0sIkF1dG9TaXplIjowLCJGb3JlZ3JvdW5kIjp7IiRpZCI6Ijc0MSIsIkNvbG9yIjp7IiRpZCI6Ijc0Mi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NzQzIiwiVG9wIjowLjAsIkxlZnQiOjAuMCwiUmlnaHQiOjAuMCwiQm90dG9tIjowLjB9LCJQYWRkaW5nIjp7IiRpZCI6Ijc0NCIsIlRvcCI6MC4wLCJMZWZ0IjowLjAsIlJpZ2h0IjowLjAsIkJvdHRvbSI6MC4wfSwiQmFja2dyb3VuZCI6eyIkaWQiOiI3NDUiLCJDb2xvciI6eyIkaWQiOiI3NDYiLCJBIjowLCJSIjoyNTUsIkciOjI1NSwiQiI6MjU1fX0sIklzVmlzaWJsZSI6dHJ1ZSwiV2lkdGgiOjAuMCwiSGVpZ2h0IjowLjAsIkJvcmRlclN0eWxlIjpudWxsLCJQYXJlbnRTdHlsZSI6bnVsbH0sIkRhdGVGb3JtYXQiOnsiJGlkIjoiNzQ3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c0OCIsIkRhdGVQYXJ0SXNWaXNpYmxlIjp0cnVlLCJUaW1lUGFydElzVmlzaWJsZSI6ZmFsc2V9fSwiV2Vla051bWJlcmluZyI6eyIkaWQiOiI3NDkiLCJGb3JtYXQiOjAsIklzVmlzaWJsZSI6ZmFsc2UsIkxhc3RLbm93blZpc2liaWxpdHlTdGF0ZSI6ZmFsc2V9LCJJc1Zpc2libGUiOnRydWUsIlBhcmVudFN0eWxlIjpudWxsfSwiRGVmYXVsdFN3aW1sYW5lQWN0aXZpdHlTdHlsZSI6eyIkaWQiOiI3NTAiLCJIZWFkZXJTdHlsZSI6eyIkaWQiOiI3NTEiLCJUZXh0U3R5bGUiOnsiJGlkIjoiNzUyIiwiRm9udFNldHRpbmdzIjp7IiRpZCI6Ijc1MyIsIkZvbnRTaXplIjoxMSwiRm9udE5hbWUiOiJDYWxpYnJpIiwiSXNCb2xkIjpmYWxzZSwiSXNJdGFsaWMiOmZhbHNlLCJJc1VuZGVybGluZWQiOmZhbHNlLCJQYXJlbnRTdHlsZSI6bnVsbH0sIkF1dG9TaXplIjowLCJGb3JlZ3JvdW5kIjp7IiRpZCI6Ijc1NCIsIkNvbG9yIjp7IiRpZCI6Ijc1N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c1NiIsIlRvcCI6MC4wLCJMZWZ0IjowLjAsIlJpZ2h0IjowLjAsIkJvdHRvbSI6MC4wfSwiUGFkZGluZyI6eyIkaWQiOiI3NTciLCJUb3AiOjAuMCwiTGVmdCI6MC4wLCJSaWdodCI6MC4wLCJCb3R0b20iOjAuMH0sIkJhY2tncm91bmQiOnsiJGlkIjoiNzU4IiwiQ29sb3IiOnsiJGlkIjoiNzU5IiwiQSI6MCwiUiI6MjU1LCJHIjoyNTUsIkIiOjI1NX19LCJJc1Zpc2libGUiOnRydWUsIldpZHRoIjowLjAsIkhlaWdodCI6MC4wLCJCb3JkZXJTdHlsZSI6bnVsbCwiUGFyZW50U3R5bGUiOm51bGx9LCJSZWN0YW5nbGVTdHlsZSI6eyIkaWQiOiI3NjAiLCJNYXJnaW4iOnsiJGlkIjoiNzYxIiwiVG9wIjowLjAsIkxlZnQiOjAuMCwiUmlnaHQiOjAuMCwiQm90dG9tIjowLjB9LCJQYWRkaW5nIjp7IiRpZCI6Ijc2MiIsIlRvcCI6MC4wLCJMZWZ0IjowLjAsIlJpZ2h0IjowLjAsIkJvdHRvbSI6MC4wfSwiQmFja2dyb3VuZCI6eyIkaWQiOiI3NjMiLCJDb2xvciI6eyIkaWQiOiI3NjQiLCJBIjo2MywiUiI6MTY2LCJHIjoxNjYsIkIiOjE2Nn19LCJJc1Zpc2libGUiOnRydWUsIldpZHRoIjowLjAsIkhlaWdodCI6MC4wLCJCb3JkZXJTdHlsZSI6eyIkaWQiOiI3NjUiLCJMaW5lQ29sb3IiOnsiJGlkIjoiNzY2IiwiJHR5cGUiOiJOTFJFLkNvbW1vbi5Eb20uU29saWRDb2xvckJydXNoLCBOTFJFLkNvbW1vbiIsIkNvbG9yIjp7IiRpZCI6Ijc2NyIsIkEiOjI1NSwiUiI6MjU1LCJHIjowLCJCIjowfX0sIkxpbmVXZWlnaHQiOjAuMCwiTGluZVR5cGUiOjAsIlBhcmVudFN0eWxlIjpudWxsfSwiUGFyZW50U3R5bGUiOm51bGx9LCJNYXJnaW4iOnsiJGlkIjoiNzY4IiwiVG9wIjowLjAsIkxlZnQiOjAuMCwiUmlnaHQiOjAuMCwiQm90dG9tIjowLjB9LCJQYWRkaW5nIjp7IiRpZCI6Ijc2OSIsIlRvcCI6MC4wLCJMZWZ0IjowLjAsIlJpZ2h0IjowLjAsIkJvdHRvbSI6MC4wfSwiQmFja2dyb3VuZCI6bnVsbCwiSXNWaXNpYmxlIjp0cnVlLCJXaWR0aCI6MC4wLCJIZWlnaHQiOjAuMCwiQm9yZGVyU3R5bGUiOm51bGwsIlBhcmVudFN0eWxlIjpudWxsfSwiQmFja2dyb3VuZFN0eWxlIjp7IiRpZCI6Ijc3MCIsIk1hcmdpbiI6eyIkaWQiOiI3NzEiLCJUb3AiOjAuMCwiTGVmdCI6MC4wLCJSaWdodCI6MC4wLCJCb3R0b20iOjAuMH0sIlBhZGRpbmciOnsiJGlkIjoiNzcyIiwiVG9wIjowLjAsIkxlZnQiOjAuMCwiUmlnaHQiOjAuMCwiQm90dG9tIjowLjB9LCJCYWNrZ3JvdW5kIjp7IiRpZCI6Ijc3MyIsIkNvbG9yIjp7IiRpZCI6Ijc3NCIsIkEiOjUxLCJSIjoxNjUsIkciOjE2NSwiQiI6MTY1fX0sIklzVmlzaWJsZSI6dHJ1ZSwiV2lkdGgiOjAuMCwiSGVpZ2h0IjowLjAsIkJvcmRlclN0eWxlIjp7IiRpZCI6Ijc3NSIsIkxpbmVDb2xvciI6eyIkaWQiOiI3NzYiLCIkdHlwZSI6Ik5MUkUuQ29tbW9uLkRvbS5Tb2xpZENvbG9yQnJ1c2gsIE5MUkUuQ29tbW9uIiwiQ29sb3IiOnsiJGlkIjoiNzc3IiwiQSI6MjU1LCJSIjoyMzQsIkciOjIyLCJCIjozMH19LCJMaW5lV2VpZ2h0IjowLjAsIkxpbmVUeXBlIjowLCJQYXJlbnRTdHlsZSI6bnVsbH0sIlBhcmVudFN0eWxlIjpudWxsfSwiTWFyZ2luIjp7IiRpZCI6Ijc3OCIsIlRvcCI6MC4wLCJMZWZ0IjowLjAsIlJpZ2h0IjowLjAsIkJvdHRvbSI6MC4wfSwiUGFkZGluZyI6eyIkaWQiOiI3NzkiLCJUb3AiOjAuMCwiTGVmdCI6MC4wLCJSaWdodCI6MC4wLCJCb3R0b20iOjAuMH0sIklzVmlzaWJsZSI6dHJ1ZSwiV2lkdGgiOjAuMCwiSGVpZ2h0IjowLjAsIkJvcmRlclN0eWxlIjpudWxsLCJQYXJlbnRTdHlsZSI6bnVsbH0sIk1hcmdpbiI6eyIkaWQiOiI3ODAiLCJUb3AiOjAuMCwiTGVmdCI6MC4wLCJSaWdodCI6MC4wLCJCb3R0b20iOjAuMH0sIlBhZGRpbmciOnsiJGlkIjoiNzgxIiwiVG9wIjowLjAsIkxlZnQiOjAuMCwiUmlnaHQiOjAuMCwiQm90dG9tIjowLjB9LCJJc1Zpc2libGUiOnRydWUsIldpZHRoIjowLjAsIkhlaWdodCI6MC4wLCJCb3JkZXJTdHlsZSI6eyIkaWQiOiI3ODIiLCJMaW5lQ29sb3IiOm51bGwsIkxpbmVXZWlnaHQiOjAuMCwiTGluZVR5cGUiOjAsIlBhcmVudFN0eWxlIjpudWxsfSwiUGFyZW50U3R5bGUiOm51bGx9fV0sIkN1bHR1cmVJbmZvTmFtZSI6ImVuLVVTIiwiU3R5bGVOYW1lIjpudWxsLCJWZXJzaW9uIjp7IiRpZCI6Ijc4MyIsIlZlcnNpb24iOiI0LjEuMCIsIk9yaWdpbmFsQXNzZW1ibHlWZXJzaW9uIjoiNi4wMC4wMC4wMCIsIkVkaXRpb24iOm51bGwsIkxhc3RTYXZlZEVkaXRpb24iOjAsIklzUGx1c0VkaXRpb24iOmZhbHNlLCJJc1Byb0VkaXRpb24iOmZhbHNlfSwiRWZmZWN0IjowLCJTdHlsZSI6eyIkaWQiOiI3ODQiLCJEZWZhdWx0RGVwZW5kZW5jeVN0eWxlIjp7IiRpZCI6Ijc4NSIsIkxpbmVTdHlsZSI6eyIkaWQiOiI3ODYiLCJMaW5lQ29sb3IiOnsiJGlkIjoiNzg3IiwiJHR5cGUiOiJOTFJFLkNvbW1vbi5Eb20uU29saWRDb2xvckJydXNoLCBOTFJFLkNvbW1vbiIsIkNvbG9yIjp7IiRpZCI6Ijc4OCIsIkEiOjI1NSwiUiI6MCwiRyI6MCwiQiI6MH19LCJMaW5lV2VpZ2h0IjoxLjAsIkxpbmVUeXBlIjowLCJQYXJlbnRTdHlsZSI6bnVsbH0sIkVuZEFycm93aGVhZExpbmVTdHlsZSI6eyIkaWQiOiI3ODkiLCJLaW5kIjoxLCJXaWR0aCI6MSwiTGVuZ3RoIjowLCJQYXJlbnRTdHlsZSI6bnVsbH0sIkJyaW5nVG9Gcm9udCI6dHJ1ZSwiRWxib3dSYWRpdXMiOjAuMCwiTWFyZ2luIjp7IiRpZCI6Ijc5MCIsIlRvcCI6MC4wLCJMZWZ0IjowLjAsIlJpZ2h0IjowLjAsIkJvdHRvbSI6MC4wfSwiUGFkZGluZyI6eyIkaWQiOiI3OTEiLCJUb3AiOjAuMCwiTGVmdCI6MC4wLCJSaWdodCI6MC4wLCJCb3R0b20iOjAuMH0sIkJhY2tncm91bmQiOm51bGwsIklzVmlzaWJsZSI6dHJ1ZSwiV2lkdGgiOjAuMCwiSGVpZ2h0IjowLjAsIkJvcmRlclN0eWxlIjpudWxsLCJQYXJlbnRTdHlsZSI6bnVsbH0sIkNyaXRpY2FsUGF0aFN0eWxlIjp7IiRpZCI6Ijc5MiIsIkNyaXRpY2FsUGF0aFN0eWxlT3B0aW9ucyI6MzEsIkxpbmVTdHlsZSI6eyIkaWQiOiI3OTMiLCJMaW5lQ29sb3IiOnsiJGlkIjoiNzk0IiwiJHR5cGUiOiJOTFJFLkNvbW1vbi5Eb20uU29saWRDb2xvckJydXNoLCBOTFJFLkNvbW1vbiIsIkNvbG9yIjp7IiRpZCI6Ijc5NSIsIkEiOjI1NSwiUiI6MjIyLCJHIjo1MCwiQiI6NTB9fSwiTGluZVdlaWdodCI6MS4wLCJMaW5lVHlwZSI6MCwiUGFyZW50U3R5bGUiOm51bGx9LCJUaXRsZUZvcmVncm91bmQiOnsiJGlkIjoiNzk2IiwiQ29sb3IiOnsiJGlkIjoiNzk3IiwiQSI6MjU1LCJSIjoxNzYsIkciOjE5LCJCIjoyNX19LCJTaGFwZXNCYWNrZ3JvdW5kIjp7IiRpZCI6Ijc5OCIsIkNvbG9yIjp7IiRpZCI6Ijc5OSIsIkEiOjI1NSwiUiI6MjUzLCJHIjoyMDMsIkIiOjIwOH19LCJTaGFwZXNCb3JkZXJTdHlsZSI6eyIkaWQiOiI4MDAiLCJMaW5lQ29sb3IiOnsiJGlkIjoiODAxIiwiJHR5cGUiOiJOTFJFLkNvbW1vbi5Eb20uU29saWRDb2xvckJydXNoLCBOTFJFLkNvbW1vbiIsIkNvbG9yIjp7IiRpZCI6IjgwMiIsIkEiOjI1NSwiUiI6MjIyLCJHIjo1MCwiQiI6NTB9fSwiTGluZVdlaWdodCI6MS41LCJMaW5lVHlwZSI6MCwiUGFyZW50U3R5bGUiOm51bGx9LCJNYXJnaW4iOnsiJGlkIjoiODAzIiwiVG9wIjowLjAsIkxlZnQiOjAuMCwiUmlnaHQiOjAuMCwiQm90dG9tIjowLjB9LCJQYWRkaW5nIjp7IiRpZCI6IjgwNCIsIlRvcCI6MC4wLCJMZWZ0IjowLjAsIlJpZ2h0IjowLjAsIkJvdHRvbSI6MC4wfSwiQmFja2dyb3VuZCI6bnVsbCwiSXNWaXNpYmxlIjpmYWxzZSwiV2lkdGgiOjAuMCwiSGVpZ2h0IjowLjAsIkJvcmRlclN0eWxlIjpudWxsLCJQYXJlbnRTdHlsZSI6bnVsbH0sIlBhbmVsc1NwYWNpbmdEZWZpbml0aW9uIjp7IiRpZCI6IjgwNSIsIlNwYWNpbmdBYm92ZVRpbWViYW5kIjoxNiwiU3BhY2luZ0JlbG93VGltZWJhbmQiOjE2LCJTcGFjaW5nQWJvdmVCZXR3ZWVuU3dpbWxhbmVzQW5kVGFza3MiOjE2LCJTcGFjaW5nQmVsb3dCZXR3ZWVuU3dpbWxhbmVzQW5kVGFza3MiOjE2fSwiVGltZWJhbmRTdHlsZSI6eyIkaWQiOiI4MDYiLCJTY2FsZU1hcmtpbmciOjAsIlNoYXBlIjowLCJTaGFwZVN0eWxlIjp7IiRpZCI6IjgwNyIsIk1hcmdpbiI6eyIkaWQiOiI4MDgiLCJUb3AiOjAuMCwiTGVmdCI6MTIuMCwiUmlnaHQiOjEyLjAsIkJvdHRvbSI6MC4wfSwiUGFkZGluZyI6eyIkaWQiOiI4MDkiLCJUb3AiOjcuMCwiTGVmdCI6MC4wLCJSaWdodCI6MC4wLCJCb3R0b20iOjcuMH0sIkJhY2tncm91bmQiOnsiJGlkIjoiODEwIiwiQ29sb3IiOnsiJGlkIjoiODExIiwiQSI6MjU1LCJSIjo4MiwiRyI6ODIsIkIiOjgyfX0sIklzVmlzaWJsZSI6dHJ1ZSwiV2lkdGgiOjg1OC4wLCJIZWlnaHQiOjMwLjAsIkJvcmRlclN0eWxlIjp7IiRpZCI6IjgxMiIsIkxpbmVDb2xvciI6eyIkaWQiOiI4MTMiLCIkdHlwZSI6Ik5MUkUuQ29tbW9uLkRvbS5Tb2xpZENvbG9yQnJ1c2gsIE5MUkUuQ29tbW9uIiwiQ29sb3IiOnsiJGlkIjoiODE0IiwiQSI6MjU1LCJSIjoyNTUsIkciOjAsIkIiOjB9fSwiTGluZVdlaWdodCI6MC4wLCJMaW5lVHlwZSI6MCwiUGFyZW50U3R5bGUiOm51bGx9LCJQYXJlbnRTdHlsZSI6bnVsbH0sIk1pZGRsZVRpZXJTaGFwZVN0eWxlIjp7IiRpZCI6IjgxNSIsIk1hcmdpbiI6eyIkaWQiOiI4MTYiLCJUb3AiOjAuMCwiTGVmdCI6MTIuMCwiUmlnaHQiOjEyLjAsIkJvdHRvbSI6MC4wfSwiUGFkZGluZyI6eyIkaWQiOiI4MTciLCJUb3AiOjcuMCwiTGVmdCI6MC4wLCJSaWdodCI6MC4wLCJCb3R0b20iOjcuMH0sIkJhY2tncm91bmQiOnsiJGlkIjoiODE4IiwiQ29sb3IiOnsiJGlkIjoiODE5IiwiQSI6MjU1LCJSIjo4MiwiRyI6ODIsIkIiOjgyfX0sIklzVmlzaWJsZSI6dHJ1ZSwiV2lkdGgiOjg1OC4wLCJIZWlnaHQiOjMwLjAsIkJvcmRlclN0eWxlIjp7IiRpZCI6IjgyMCIsIkxpbmVDb2xvciI6bnVsbCwiTGluZVdlaWdodCI6MC4wLCJMaW5lVHlwZSI6MCwiUGFyZW50U3R5bGUiOm51bGx9LCJQYXJlbnRTdHlsZSI6bnVsbH0sIkJvdHRvbVRpZXJTaGFwZVN0eWxlIjp7IiRpZCI6IjgyMSIsIk1hcmdpbiI6eyIkcmVmIjoiODA4In0sIlBhZGRpbmciOnsiJHJlZiI6IjgwOSJ9LCJCYWNrZ3JvdW5kIjp7IiRpZCI6IjgyMiIsIkNvbG9yIjp7IiRpZCI6IjgyMyIsIkEiOjI1NSwiUiI6ODIsIkciOjgyLCJCIjo4Mn19LCJJc1Zpc2libGUiOnRydWUsIldpZHRoIjo4NTguMCwiSGVpZ2h0IjozMC4wLCJCb3JkZXJTdHlsZSI6eyIkaWQiOiI4MjQiLCJMaW5lQ29sb3IiOnsiJHJlZiI6IjgxMyJ9LCJMaW5lV2VpZ2h0IjowLjAsIkxpbmVUeXBlIjowLCJQYXJlbnRTdHlsZSI6bnVsbH0sIlBhcmVudFN0eWxlIjpudWxsfSwiUmlnaHRFbmRDYXBzU3R5bGUiOnsiJGlkIjoiODI1IiwiRm9udFNldHRpbmdzIjp7IiRpZCI6IjgyNiIsIkZvbnRTaXplIjoxOCwiRm9udE5hbWUiOiJDYWxpYnJpIiwiSXNCb2xkIjp0cnVlLCJJc0l0YWxpYyI6ZmFsc2UsIklzVW5kZXJsaW5lZCI6ZmFsc2UsIlBhcmVudFN0eWxlIjpudWxsfSwiQXV0b1NpemUiOjAsIkZvcmVncm91bmQiOnsiJGlkIjoiODI3IiwiQ29sb3IiOnsiJGlkIjoiODI4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4MjkiLCJUb3AiOjAuMCwiTGVmdCI6MC4wLCJSaWdodCI6MjUuMCwiQm90dG9tIjowLjB9LCJQYWRkaW5nIjp7IiRpZCI6IjgzMCIsIlRvcCI6MC4wLCJMZWZ0IjowLjAsIlJpZ2h0IjowLjAsIkJvdHRvbSI6MC4wfSwiQmFja2dyb3VuZCI6eyIkaWQiOiI4MzEiLCJDb2xvciI6eyIkcmVmIjoiMTUifX0sIklzVmlzaWJsZSI6dHJ1ZSwiV2lkdGgiOjAuMCwiSGVpZ2h0IjowLjAsIkJvcmRlclN0eWxlIjpudWxsLCJQYXJlbnRTdHlsZSI6bnVsbH0sIkxlZnRFbmRDYXBzU3R5bGUiOnsiJGlkIjoiODMyIiwiRm9udFNldHRpbmdzIjp7IiRpZCI6IjgzMyIsIkZvbnRTaXplIjozNiwiRm9udE5hbWUiOiJDYWxpYnJpIiwiSXNCb2xkIjp0cnVlLCJJc0l0YWxpYyI6ZmFsc2UsIklzVW5kZXJsaW5lZCI6ZmFsc2UsIlBhcmVudFN0eWxlIjpudWxsfSwiQXV0b1NpemUiOjAsIkZvcmVncm91bmQiOnsiJGlkIjoiODM0IiwiQ29sb3IiOnsiJGlkIjoiODM1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4MzYiLCJUb3AiOjAuMCwiTGVmdCI6NTkuNjQ5ODUwNjYyMTU4MzI5LCJSaWdodCI6MC4wLCJCb3R0b20iOjAuMH0sIlBhZGRpbmciOnsiJGlkIjoiODM3IiwiVG9wIjowLjAsIkxlZnQiOjAuMCwiUmlnaHQiOjAuMCwiQm90dG9tIjowLjB9LCJCYWNrZ3JvdW5kIjp7IiRpZCI6IjgzOCIsIkNvbG9yIjp7IiRyZWYiOiIxNSJ9fSwiSXNWaXNpYmxlIjpmYWxzZSwiV2lkdGgiOjAuMCwiSGVpZ2h0IjowLjAsIkJvcmRlclN0eWxlIjpudWxsLCJQYXJlbnRTdHlsZSI6bnVsbH0sIlRvZGF5VGV4dFN0eWxlIjp7IiRpZCI6IjgzOSIsIkZvbnRTZXR0aW5ncyI6eyIkaWQiOiI4NDAiLCJGb250U2l6ZSI6MTIsIkZvbnROYW1lIjoiQ2FsaWJyaSIsIklzQm9sZCI6ZmFsc2UsIklzSXRhbGljIjpmYWxzZSwiSXNVbmRlcmxpbmVkIjpmYWxzZSwiUGFyZW50U3R5bGUiOm51bGx9LCJBdXRvU2l6ZSI6MCwiRm9yZWdyb3VuZCI6eyIkaWQiOiI4NDEiLCJDb2xvciI6eyIkaWQiOiI4N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DQzIiwiVG9wIjowLjAsIkxlZnQiOjAuMCwiUmlnaHQiOjAuMCwiQm90dG9tIjowLjB9LCJQYWRkaW5nIjp7IiRpZCI6Ijg0NCIsIlRvcCI6MC4wLCJMZWZ0IjowLjAsIlJpZ2h0IjowLjAsIkJvdHRvbSI6MC4wfSwiQmFja2dyb3VuZCI6eyIkaWQiOiI4NDUiLCJDb2xvciI6eyIkcmVmIjoiMTUifX0sIklzVmlzaWJsZSI6dHJ1ZSwiV2lkdGgiOjAuMCwiSGVpZ2h0IjowLjAsIkJvcmRlclN0eWxlIjpudWxsLCJQYXJlbnRTdHlsZSI6bnVsbH0sIlRvZGF5TWFya2VyU3R5bGUiOnsiJGlkIjoiODQ2IiwiTWFyZ2luIjp7IiRpZCI6Ijg0NyIsIlRvcCI6MC4wLCJMZWZ0IjowLjAsIlJpZ2h0IjowLjAsIkJvdHRvbSI6MC4wfSwiUGFkZGluZyI6eyIkaWQiOiI4NDgiLCJUb3AiOjAuMCwiTGVmdCI6MC4wLCJSaWdodCI6MC4wLCJCb3R0b20iOjAuMH0sIkJhY2tncm91bmQiOnsiJGlkIjoiODQ5IiwiQ29sb3IiOnsiJGlkIjoiODUwIiwiQSI6MjU1LCJSIjoyNTUsIkciOjAsIkIiOjB9fSwiSXNWaXNpYmxlIjp0cnVlLCJXaWR0aCI6MC4wLCJIZWlnaHQiOjAuMCwiQm9yZGVyU3R5bGUiOm51bGwsIlBhcmVudFN0eWxlIjpudWxsfSwiU2NhbGVTdHlsZSI6eyIkaWQiOiI4NTEiLCJTaGFwZSI6MCwiU2hvd1NlZ21lbnRTZXBhcmF0b3JzIjp0cnVlLCJTZWdtZW50U2VwYXJhdG9yT3BhY2l0eSI6MzAsIkhhc0JlZW5WaXNpYmxlQmVmb3JlIjp0cnVlLCJGb250U2V0dGluZ3MiOnsiJGlkIjoiODUyIiwiRm9udFNpemUiOjExLCJGb250TmFtZSI6IkNhbGlicmkiLCJJc0JvbGQiOmZhbHNlLCJJc0l0YWxpYyI6ZmFsc2UsIklzVW5kZXJsaW5lZCI6ZmFsc2UsIlBhcmVudFN0eWxlIjpudWxsfSwiQXV0b1NpemUiOjAsIkZvcmVncm91bmQiOnsiJGlkIjoiODUzIiwiQ29sb3IiOnsiJGlkIjoiODU0IiwiQSI6MjU1LCJSIjoyMzEsIkciOjIzMCwiQiI6MjMwfX0sIk1heFdpZHRoIjoyMDAuMCwiTWF4SGVpZ2h0IjoiSW5maW5pdHkiLCJTbWFydEZvcmVncm91bmRJc0FjdGl2ZSI6ZmFsc2UsIkhvcml6b250YWxBbGlnbm1lbnQiOjAsIlZlcnRpY2FsQWxpZ25tZW50IjoxLCJTbWFydEZvcmVncm91bmQiOm51bGwsIkJhY2tncm91bmRGaWxsVHlwZSI6MCwiTWFyZ2luIjp7IiRpZCI6Ijg1NSIsIlRvcCI6MC4wLCJMZWZ0Ijo1LjAsIlJpZ2h0IjowLjAsIkJvdHRvbSI6MC4wfSwiUGFkZGluZyI6eyIkaWQiOiI4NTYiLCJUb3AiOjAuMCwiTGVmdCI6MC4wLCJSaWdodCI6MC4wLCJCb3R0b20iOjAuMH0sIkJhY2tncm91bmQiOnsiJGlkIjoiODU3IiwiQ29sb3IiOnsiJHJlZiI6IjE1In19LCJJc1Zpc2libGUiOnRydWUsIldpZHRoIjowLjAsIkhlaWdodCI6MC4wLCJCb3JkZXJTdHlsZSI6bnVsbCwiUGFyZW50U3R5bGUiOm51bGx9LCJTaW5nbGVTY2FsZVNoYXBlU3R5bGUiOnsiJGlkIjoiODU4IiwiU2hhcGUiOjAsIkhlaWdodCI6MzAuMH0sIk1pZGRsZVRpZXJTY2FsZVN0eWxlIjp7IiRpZCI6Ijg1OSIsIlNoYXBlIjowLCJTaG93U2VnbWVudFNlcGFyYXRvcnMiOnRydWUsIlNlZ21lbnRTZXBhcmF0b3JPcGFjaXR5IjozMCwiSGFzQmVlblZpc2libGVCZWZvcmUiOnRydWUsIkZvbnRTZXR0aW5ncyI6eyIkaWQiOiI4NjAiLCJGb250U2l6ZSI6MTEsIkZvbnROYW1lIjoiQ2FsaWJyaSIsIklzQm9sZCI6ZmFsc2UsIklzSXRhbGljIjpmYWxzZSwiSXNVbmRlcmxpbmVkIjpmYWxzZSwiUGFyZW50U3R5bGUiOm51bGx9LCJBdXRvU2l6ZSI6MCwiRm9yZWdyb3VuZCI6eyIkaWQiOiI4NjEiLCJDb2xvciI6eyIkaWQiOiI4NjIiLCJBIjoyNTUsIlIiOjIzMSwiRyI6MjMwLCJCIjoyMzB9fSwiTWF4V2lkdGgiOjIwMC4wLCJNYXhIZWlnaHQiOiJJbmZpbml0eSIsIlNtYXJ0Rm9yZWdyb3VuZElzQWN0aXZlIjpmYWxzZSwiSG9yaXpvbnRhbEFsaWdubWVudCI6MCwiVmVydGljYWxBbGlnbm1lbnQiOjEsIlNtYXJ0Rm9yZWdyb3VuZCI6bnVsbCwiQmFja2dyb3VuZEZpbGxUeXBlIjowLCJNYXJnaW4iOnsiJGlkIjoiODYzIiwiVG9wIjowLjAsIkxlZnQiOjUuMCwiUmlnaHQiOjAuMCwiQm90dG9tIjowLjB9LCJQYWRkaW5nIjp7IiRpZCI6Ijg2NCIsIlRvcCI6MC4wLCJMZWZ0IjowLjAsIlJpZ2h0IjowLjAsIkJvdHRvbSI6MC4wfSwiQmFja2dyb3VuZCI6eyIkaWQiOiI4NjUiLCJDb2xvciI6eyIkcmVmIjoiMTUifX0sIklzVmlzaWJsZSI6ZmFsc2UsIldpZHRoIjowLjAsIkhlaWdodCI6MC4wLCJCb3JkZXJTdHlsZSI6bnVsbCwiUGFyZW50U3R5bGUiOm51bGx9LCJCb3R0b21UaWVyU2NhbGVTdHlsZSI6eyIkaWQiOiI4NjYiLCJTaGFwZSI6MCwiU2hvd1NlZ21lbnRTZXBhcmF0b3JzIjp0cnVlLCJTZWdtZW50U2VwYXJhdG9yT3BhY2l0eSI6MzAsIkhhc0JlZW5WaXNpYmxlQmVmb3JlIjp0cnVlLCJGb250U2V0dGluZ3MiOnsiJGlkIjoiODY3IiwiRm9udFNpemUiOjExLCJGb250TmFtZSI6IkNhbGlicmkiLCJJc0JvbGQiOmZhbHNlLCJJc0l0YWxpYyI6ZmFsc2UsIklzVW5kZXJsaW5lZCI6ZmFsc2UsIlBhcmVudFN0eWxlIjpudWxsfSwiQXV0b1NpemUiOjAsIkZvcmVncm91bmQiOnsiJGlkIjoiODY4IiwiQ29sb3IiOnsiJGlkIjoiODY5IiwiQSI6MjU1LCJSIjoyMzEsIkciOjIzMCwiQiI6MjMwfX0sIk1heFdpZHRoIjoyMDAuMCwiTWF4SGVpZ2h0IjoiSW5maW5pdHkiLCJTbWFydEZvcmVncm91bmRJc0FjdGl2ZSI6ZmFsc2UsIkhvcml6b250YWxBbGlnbm1lbnQiOjAsIlZlcnRpY2FsQWxpZ25tZW50IjoxLCJTbWFydEZvcmVncm91bmQiOm51bGwsIkJhY2tncm91bmRGaWxsVHlwZSI6MCwiTWFyZ2luIjp7IiRpZCI6Ijg3MCIsIlRvcCI6MC4wLCJMZWZ0Ijo1LjAsIlJpZ2h0IjowLjAsIkJvdHRvbSI6MC4wfSwiUGFkZGluZyI6eyIkaWQiOiI4NzEiLCJUb3AiOjAuMCwiTGVmdCI6MC4wLCJSaWdodCI6MC4wLCJCb3R0b20iOjAuMH0sIkJhY2tncm91bmQiOnsiJGlkIjoiODcyIiwiQ29sb3IiOnsiJHJlZiI6IjE1In19LCJJc1Zpc2libGUiOmZhbHNlLCJXaWR0aCI6MC4wLCJIZWlnaHQiOjAuMCwiQm9yZGVyU3R5bGUiOm51bGwsIlBhcmVudFN0eWxlIjpudWxsfSwiRWxhcHNlZFRpbWVCYWNrZ3JvdW5kIjp7IiRpZCI6Ijg3MyIsIkNvbG9yIjp7IiRpZCI6Ijg3NCIsIkEiOjE5MSwiUiI6MjM0LCJHIjoyMiwiQiI6MzB9fSwiQXBwZW5kWWVhck9uWWVhckNoYW5nZSI6dHJ1ZSwiRWxhcHNlZFRpbWVGb3JtYXQiOjIsIlRvZGF5TWFya2VyUG9zaXRpb24iOjMsIlF1aWNrUG9zaXRpb24iOjMsIkFic29sdXRlUG9zaXRpb24iOjM4OC44MDAwMTgsIk1hcmdpbiI6eyIkaWQiOiI4NzUiLCJUb3AiOjAuMCwiTGVmdCI6MTAuMCwiUmlnaHQiOjEwLjAsIkJvdHRvbSI6MC4wfSwiUGFkZGluZyI6eyIkaWQiOiI4NzYiLCJUb3AiOjAuMCwiTGVmdCI6MC4wLCJSaWdodCI6MC4wLCJCb3R0b20iOjAuMH0sIkJhY2tncm91bmQiOnsiJGlkIjoiODc3IiwiQ29sb3IiOnsiJGlkIjoiODc4IiwiQSI6MjU1LCJSIjo0NywiRyI6NTQsIkIiOjE1M319LCJJc1Zpc2libGUiOnRydWUsIldpZHRoIjowLjAsIkhlaWdodCI6MC4wLCJCb3JkZXJTdHlsZSI6bnVsbCwiUGFyZW50U3R5bGUiOm51bGx9LCJEZWZhdWx0TWlsZXN0b25lU3R5bGUiOnsiJGlkIjoiODc5IiwiU2hhcGUiOjAsIkNvbm5lY3Rvck1hcmdpbiI6eyIkaWQiOiI4ODAiLCJUb3AiOjAuMCwiTGVmdCI6Mi4wLCJSaWdodCI6Mi4wLCJCb3R0b20iOjAuMH0sIkNvbm5lY3RvclN0eWxlIjp7IiRpZCI6Ijg4MSIsIkxpbmVDb2xvciI6eyIkaWQiOiI4ODIiLCIkdHlwZSI6Ik5MUkUuQ29tbW9uLkRvbS5Tb2xpZENvbG9yQnJ1c2gsIE5MUkUuQ29tbW9uIiwiQ29sb3IiOnsiJGlkIjoiODgzIiwiQSI6MTI3LCJSIjo3OSwiRyI6MTI5LCJCIjoxODl9fSwiTGluZVdlaWdodCI6MS4wLCJMaW5lVHlwZSI6MCwiUGFyZW50U3R5bGUiOm51bGx9LCJJc0JlbG93VGltZWJhbmQiOnRydWUsIlBvc2l0aW9uT25UYXNrIjowLCJIaWRlRGF0ZSI6ZmFsc2UsIlNoYXBlU2l6ZSI6MSwiU3BhY2luZyI6MS4wLCJQYWRkaW5nIjp7IiRpZCI6Ijg4NCIsIlRvcCI6Ny4wLCJMZWZ0IjozLjAsIlJpZ2h0IjowLjAsIkJvdHRvbSI6Mi4wfSwiU2hhcGVTdHlsZSI6eyIkaWQiOiI4ODUiLCJNYXJnaW4iOnsiJGlkIjoiODg2IiwiVG9wIjowLjAsIkxlZnQiOjAuMCwiUmlnaHQiOjAuMCwiQm90dG9tIjowLjB9LCJQYWRkaW5nIjp7IiRpZCI6Ijg4NyIsIlRvcCI6MC4wLCJMZWZ0IjowLjAsIlJpZ2h0IjowLjAsIkJvdHRvbSI6MC4wfSwiQmFja2dyb3VuZCI6eyIkaWQiOiI4ODgiLCJDb2xvciI6eyIkaWQiOiI4ODkiLCJBIjoyNTUsIlIiOjExMiwiRyI6MTczLCJCIjo3MX19LCJJc1Zpc2libGUiOnRydWUsIldpZHRoIjoxOC4wLCJIZWlnaHQiOjIwLjAsIkJvcmRlclN0eWxlIjp7IiRpZCI6Ijg5MCIsIkxpbmVDb2xvciI6eyIkaWQiOiI4OTEiLCIkdHlwZSI6Ik5MUkUuQ29tbW9uLkRvbS5Tb2xpZENvbG9yQnJ1c2gsIE5MUkUuQ29tbW9uIiwiQ29sb3IiOnsiJGlkIjoiODkyIiwiQSI6MjU1LCJSIjoyMzQsIkciOjIyLCJCIjozMH19LCJMaW5lV2VpZ2h0IjowLjAsIkxpbmVUeXBlIjowLCJQYXJlbnRTdHlsZSI6bnVsbH0sIlBhcmVudFN0eWxlIjpudWxsfSwiVGl0bGVTdHlsZSI6eyIkaWQiOiI4OTMiLCJGb250U2V0dGluZ3MiOnsiJGlkIjoiODk0IiwiRm9udFNpemUiOjExLCJGb250TmFtZSI6IkNhbGlicmkiLCJJc0JvbGQiOmZhbHNlLCJJc0l0YWxpYyI6ZmFsc2UsIklzVW5kZXJsaW5lZCI6ZmFsc2UsIlBhcmVudFN0eWxlIjpudWxsfSwiQXV0b1NpemUiOjAsIkZvcmVncm91bmQiOnsiJGlkIjoiODk1IiwiQ29sb3IiOnsiJGlkIjoiODk2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g5NyIsIlRvcCI6MC4wLCJMZWZ0IjowLjAsIlJpZ2h0IjowLjAsIkJvdHRvbSI6MC4wfSwiUGFkZGluZyI6eyIkaWQiOiI4OTgiLCJUb3AiOjAuMCwiTGVmdCI6MC4wLCJSaWdodCI6MC4wLCJCb3R0b20iOjAuMH0sIkJhY2tncm91bmQiOnsiJGlkIjoiODk5IiwiQ29sb3IiOnsiJGlkIjoiOTAwIiwiQSI6MCwiUiI6MjU1LCJHIjoyNTUsIkIiOjI1NX19LCJJc1Zpc2libGUiOnRydWUsIldpZHRoIjowLjAsIkhlaWdodCI6MC4wLCJCb3JkZXJTdHlsZSI6bnVsbCwiUGFyZW50U3R5bGUiOm51bGx9LCJEYXRlU3R5bGUiOnsiJGlkIjoiOTAxIiwiRm9udFNldHRpbmdzIjp7IiRpZCI6IjkwMiIsIkZvbnRTaXplIjoxMCwiRm9udE5hbWUiOiJDYWxpYnJpIiwiSXNCb2xkIjpmYWxzZSwiSXNJdGFsaWMiOmZhbHNlLCJJc1VuZGVybGluZWQiOmZhbHNlLCJQYXJlbnRTdHlsZSI6bnVsbH0sIkF1dG9TaXplIjowLCJGb3JlZ3JvdW5kIjp7IiRpZCI6IjkwMyIsIkNvbG9yIjp7IiRpZCI6IjkwN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OTA1IiwiVG9wIjowLjAsIkxlZnQiOjAuMCwiUmlnaHQiOjAuMCwiQm90dG9tIjowLjB9LCJQYWRkaW5nIjp7IiRpZCI6IjkwNiIsIlRvcCI6MC4wLCJMZWZ0IjowLjAsIlJpZ2h0IjowLjAsIkJvdHRvbSI6MC4wfSwiQmFja2dyb3VuZCI6eyIkaWQiOiI5MDciLCJDb2xvciI6eyIkaWQiOiI5MDgiLCJBIjowLCJSIjoyNTUsIkciOjI1NSwiQiI6MjU1fX0sIklzVmlzaWJsZSI6dHJ1ZSwiV2lkdGgiOjAuMCwiSGVpZ2h0IjowLjAsIkJvcmRlclN0eWxlIjpudWxsLCJQYXJlbnRTdHlsZSI6bnVsbH0sIkRhdGVGb3JtYXQiOnsiJGlkIjoiOTA5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kxMCIsIkRhdGVQYXJ0SXNWaXNpYmxlIjp0cnVlLCJUaW1lUGFydElzVmlzaWJsZSI6ZmFsc2V9fSwiV2Vla051bWJlcmluZyI6eyIkaWQiOiI5MTEiLCJGb3JtYXQiOjAsIklzVmlzaWJsZSI6ZmFsc2UsIkxhc3RLbm93blZpc2liaWxpdHlTdGF0ZSI6ZmFsc2V9LCJJc1Zpc2libGUiOnRydWUsIlBhcmVudFN0eWxlIjpudWxsfSwiRGVmYXVsdE1vdFN0eWxlIjp7IiRpZCI6IjkxMiIsIlNoYXBlIjowLCJDb25uZWN0b3JNYXJnaW4iOnsiJGlkIjoiOTEzIiwiVG9wIjowLjAsIkxlZnQiOjIuMCwiUmlnaHQiOjIuMCwiQm90dG9tIjowLjB9LCJDb25uZWN0b3JTdHlsZSI6eyIkaWQiOiI5MTQiLCJMaW5lQ29sb3IiOnsiJGlkIjoiOTE1IiwiJHR5cGUiOiJOTFJFLkNvbW1vbi5Eb20uU29saWRDb2xvckJydXNoLCBOTFJFLkNvbW1vbiIsIkNvbG9yIjp7IiRpZCI6IjkxNiIsIkEiOjEyNywiUiI6NzksIkciOjEyOSwiQiI6MTg5fX0sIkxpbmVXZWlnaHQiOjEuMCwiTGluZVR5cGUiOjAsIlBhcmVudFN0eWxlIjpudWxsfSwiSXNCZWxvd1RpbWViYW5kIjp0cnVlLCJQb3NpdGlvbk9uVGFzayI6MSwiSGlkZURhdGUiOmZhbHNlLCJTaGFwZVNpemUiOjEsIlNwYWNpbmciOjEuMCwiUGFkZGluZyI6eyIkaWQiOiI5MTciLCJUb3AiOjcuMCwiTGVmdCI6My4wLCJSaWdodCI6MC4wLCJCb3R0b20iOjIuMH0sIlNoYXBlU3R5bGUiOnsiJGlkIjoiOTE4IiwiTWFyZ2luIjp7IiRpZCI6IjkxOSIsIlRvcCI6MC4wLCJMZWZ0IjowLjAsIlJpZ2h0IjowLjAsIkJvdHRvbSI6MC4wfSwiUGFkZGluZyI6eyIkaWQiOiI5MjAiLCJUb3AiOjAuMCwiTGVmdCI6MC4wLCJSaWdodCI6MC4wLCJCb3R0b20iOjAuMH0sIkJhY2tncm91bmQiOnsiJGlkIjoiOTIxIiwiQ29sb3IiOnsiJGlkIjoiOTIyIiwiQSI6MjU1LCJSIjoxMTIsIkciOjE3MywiQiI6NzF9fSwiSXNWaXNpYmxlIjp0cnVlLCJXaWR0aCI6MTguMCwiSGVpZ2h0IjoyMC4wLCJCb3JkZXJTdHlsZSI6eyIkaWQiOiI5MjMiLCJMaW5lQ29sb3IiOnsiJGlkIjoiOTI0IiwiJHR5cGUiOiJOTFJFLkNvbW1vbi5Eb20uU29saWRDb2xvckJydXNoLCBOTFJFLkNvbW1vbiIsIkNvbG9yIjp7IiRpZCI6IjkyNSIsIkEiOjI1NSwiUiI6MjM0LCJHIjoyMiwiQiI6MzB9fSwiTGluZVdlaWdodCI6MC4wLCJMaW5lVHlwZSI6MCwiUGFyZW50U3R5bGUiOm51bGx9LCJQYXJlbnRTdHlsZSI6bnVsbH0sIlRpdGxlU3R5bGUiOnsiJGlkIjoiOTI2IiwiRm9udFNldHRpbmdzIjp7IiRpZCI6IjkyNyIsIkZvbnRTaXplIjoxMSwiRm9udE5hbWUiOiJDYWxpYnJpIiwiSXNCb2xkIjpmYWxzZSwiSXNJdGFsaWMiOmZhbHNlLCJJc1VuZGVybGluZWQiOmZhbHNlLCJQYXJlbnRTdHlsZSI6bnVsbH0sIkF1dG9TaXplIjowLCJGb3JlZ3JvdW5kIjp7IiRpZCI6IjkyOCIsIkNvbG9yIjp7IiRpZCI6IjkyO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5MzAiLCJUb3AiOjAuMCwiTGVmdCI6MC4wLCJSaWdodCI6MC4wLCJCb3R0b20iOjAuMH0sIlBhZGRpbmciOnsiJGlkIjoiOTMxIiwiVG9wIjowLjAsIkxlZnQiOjAuMCwiUmlnaHQiOjAuMCwiQm90dG9tIjowLjB9LCJCYWNrZ3JvdW5kIjp7IiRpZCI6IjkzMiIsIkNvbG9yIjp7IiRpZCI6IjkzMyIsIkEiOjAsIlIiOjI1NSwiRyI6MjU1LCJCIjoyNTV9fSwiSXNWaXNpYmxlIjp0cnVlLCJXaWR0aCI6MC4wLCJIZWlnaHQiOjAuMCwiQm9yZGVyU3R5bGUiOm51bGwsIlBhcmVudFN0eWxlIjpudWxsfSwiRGF0ZVN0eWxlIjp7IiRpZCI6IjkzNCIsIkZvbnRTZXR0aW5ncyI6eyIkaWQiOiI5MzUiLCJGb250U2l6ZSI6MTAsIkZvbnROYW1lIjoiQ2FsaWJyaSIsIklzQm9sZCI6ZmFsc2UsIklzSXRhbGljIjpmYWxzZSwiSXNVbmRlcmxpbmVkIjpmYWxzZSwiUGFyZW50U3R5bGUiOm51bGx9LCJBdXRvU2l6ZSI6MCwiRm9yZWdyb3VuZCI6eyIkaWQiOiI5MzYiLCJDb2xvciI6eyIkaWQiOiI5Mzc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kzOCIsIlRvcCI6MC4wLCJMZWZ0IjowLjAsIlJpZ2h0IjowLjAsIkJvdHRvbSI6MC4wfSwiUGFkZGluZyI6eyIkaWQiOiI5MzkiLCJUb3AiOjAuMCwiTGVmdCI6MC4wLCJSaWdodCI6MC4wLCJCb3R0b20iOjAuMH0sIkJhY2tncm91bmQiOnsiJGlkIjoiOTQwIiwiQ29sb3IiOnsiJGlkIjoiOTQxIiwiQSI6MCwiUiI6MjU1LCJHIjoyNTUsIkIiOjI1NX19LCJJc1Zpc2libGUiOnRydWUsIldpZHRoIjowLjAsIkhlaWdodCI6MC4wLCJCb3JkZXJTdHlsZSI6bnVsbCwiUGFyZW50U3R5bGUiOm51bGx9LCJEYXRlRm9ybWF0Ijp7IiRpZCI6Ijk0Mi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5NDMiLCJEYXRlUGFydElzVmlzaWJsZSI6dHJ1ZSwiVGltZVBhcnRJc1Zpc2libGUiOmZhbHNlfX0sIldlZWtOdW1iZXJpbmciOnsiJGlkIjoiOTQ0IiwiRm9ybWF0IjowLCJJc1Zpc2libGUiOmZhbHNlLCJMYXN0S25vd25WaXNpYmlsaXR5U3RhdGUiOmZhbHNlfSwiSXNWaXNpYmxlIjp0cnVlLCJQYXJlbnRTdHlsZSI6bnVsbH0sIkRlZmF1bHRUYXNrU3R5bGUiOnsiJGlkIjoiOTQ1IiwiU2hhcGUiOjAsIlNoYXBlVGhpY2tuZXNzIjoxLCJEdXJhdGlvbkZvcm1hdCI6MCwiSW5jbHVkZU5vbldvcmtpbmdEYXlzSW5EdXJhdGlvbiI6ZmFsc2UsIlBlcmNlbnRhZ2VDb21wbGV0ZVN0eWxlIjp7IiRpZCI6Ijk0NiIsIkZvbnRTZXR0aW5ncyI6eyIkaWQiOiI5NDciLCJGb250U2l6ZSI6MTAsIkZvbnROYW1lIjoiQ2FsaWJyaSIsIklzQm9sZCI6ZmFsc2UsIklzSXRhbGljIjpmYWxzZSwiSXNVbmRlcmxpbmVkIjpmYWxzZSwiUGFyZW50U3R5bGUiOm51bGx9LCJBdXRvU2l6ZSI6MCwiRm9yZWdyb3VuZCI6eyIkcmVmIjoiMTAifSwiTWF4V2lkdGgiOjIwMC4wLCJNYXhIZWlnaHQiOiJJbmZpbml0eSIsIlNtYXJ0Rm9yZWdyb3VuZElzQWN0aXZlIjpmYWxzZSwiSG9yaXpvbnRhbEFsaWdubWVudCI6MCwiVmVydGljYWxBbGlnbm1lbnQiOjAsIlNtYXJ0Rm9yZWdyb3VuZCI6bnVsbCwiQmFja2dyb3VuZEZpbGxUeXBlIjowLCJNYXJnaW4iOnsiJGlkIjoiOTQ4IiwiVG9wIjowLjAsIkxlZnQiOjAuMCwiUmlnaHQiOjAuMCwiQm90dG9tIjowLjB9LCJQYWRkaW5nIjp7IiRpZCI6Ijk0OSIsIlRvcCI6MC4wLCJMZWZ0IjowLjAsIlJpZ2h0IjowLjAsIkJvdHRvbSI6MC4wfSwiQmFja2dyb3VuZCI6eyIkcmVmIjoiMTQifSwiSXNWaXNpYmxlIjp0cnVlLCJXaWR0aCI6MC4wLCJIZWlnaHQiOjAuMCwiQm9yZGVyU3R5bGUiOm51bGwsIlBhcmVudFN0eWxlIjpudWxsfSwiRHVyYXRpb25TdHlsZSI6eyIkaWQiOiI5NTAiLCJGb250U2V0dGluZ3MiOnsiJGlkIjoiOTUxIiwiRm9udFNpemUiOjEwLCJGb250TmFtZSI6IkNhbGlicmkiLCJJc0JvbGQiOmZhbHNlLCJJc0l0YWxpYyI6ZmFsc2UsIklzVW5kZXJsaW5lZCI6ZmFsc2UsIlBhcmVudFN0eWxlIjpudWxsfSwiQXV0b1NpemUiOjAsIkZvcmVncm91bmQiOnsiJGlkIjoiOTUyIiwiQ29sb3IiOnsiJHJlZiI6IjIwIn19LCJNYXhXaWR0aCI6MjAwLjAsIk1heEhlaWdodCI6IkluZmluaXR5IiwiU21hcnRGb3JlZ3JvdW5kSXNBY3RpdmUiOmZhbHNlLCJIb3Jpem9udGFsQWxpZ25tZW50IjowLCJWZXJ0aWNhbEFsaWdubWVudCI6MCwiU21hcnRGb3JlZ3JvdW5kIjpudWxsLCJCYWNrZ3JvdW5kRmlsbFR5cGUiOjAsIk1hcmdpbiI6eyIkaWQiOiI5NTMiLCJUb3AiOjAuMCwiTGVmdCI6MC4wLCJSaWdodCI6MC4wLCJCb3R0b20iOjAuMH0sIlBhZGRpbmciOnsiJGlkIjoiOTU0IiwiVG9wIjowLjAsIkxlZnQiOjAuMCwiUmlnaHQiOjAuMCwiQm90dG9tIjowLjB9LCJCYWNrZ3JvdW5kIjp7IiRyZWYiOiIyMyJ9LCJJc1Zpc2libGUiOnRydWUsIldpZHRoIjowLjAsIkhlaWdodCI6MC4wLCJCb3JkZXJTdHlsZSI6bnVsbCwiUGFyZW50U3R5bGUiOm51bGx9LCJIb3Jpem9udGFsQ29ubmVjdG9yU3R5bGUiOnsiJGlkIjoiOTU1IiwiTGluZUNvbG9yIjp7IiRyZWYiOiIyNiJ9LCJMaW5lV2VpZ2h0IjoxLjAsIkxpbmVUeXBlIjowLCJQYXJlbnRTdHlsZSI6bnVsbH0sIlZlcnRpY2FsQ29ubmVjdG9yU3R5bGUiOnsiJGlkIjoiOTU2IiwiTGluZUNvbG9yIjp7IiRyZWYiOiIyOSJ9LCJMaW5lV2VpZ2h0IjowLjAsIkxpbmVUeXBlIjowLCJQYXJlbnRTdHlsZSI6bnVsbH0sIk1hcmdpbiI6bnVsbCwiU3RhcnREYXRlUG9zaXRpb24iOjQsIkVuZERhdGVQb3NpdGlvbiI6NCwiRGF0ZUlzVmlzaWJsZSI6dHJ1ZSwiVGl0bGVQb3NpdGlvbiI6MiwiRHVyYXRpb25Qb3NpdGlvbiI6NiwiUGVyY2VudGFnZUNvbXBsZXRlZFBvc2l0aW9uIjo2LCJTcGFjaW5nIjo1LCJJc0JlbG93VGltZWJhbmQiOnRydWUsIlBlcmNlbnRhZ2VDb21wbGV0ZVNoYXBlT3BhY2l0eSI6MzUsIlNoYXBlU3R5bGUiOnsiJGlkIjoiOTU3IiwiTWFyZ2luIjp7IiRpZCI6Ijk1OCIsIlRvcCI6MC4wLCJMZWZ0Ijo0LjAsIlJpZ2h0Ijo0LjAsIkJvdHRvbSI6MC4wfSwiUGFkZGluZyI6eyIkaWQiOiI5NTkiLCJUb3AiOjAuMCwiTGVmdCI6MC4wLCJSaWdodCI6MC4wLCJCb3R0b20iOjAuMH0sIkJhY2tncm91bmQiOnsiJGlkIjoiOTYwIiwiQ29sb3IiOnsiJGlkIjoiOTYxIiwiQSI6MjU1LCJSIjo2OCwiRyI6MTE0LCJCIjoxOTZ9fSwiSXNWaXNpYmxlIjp0cnVlLCJXaWR0aCI6MC4wLCJIZWlnaHQiOjE2LjAsIkJvcmRlclN0eWxlIjp7IiRpZCI6Ijk2MiIsIkxpbmVDb2xvciI6eyIkaWQiOiI5NjMiLCIkdHlwZSI6Ik5MUkUuQ29tbW9uLkRvbS5Tb2xpZENvbG9yQnJ1c2gsIE5MUkUuQ29tbW9uIiwiQ29sb3IiOnsiJGlkIjoiOTY0IiwiQSI6MjU1LCJSIjoyMzQsIkciOjIyLCJCIjozMH19LCJMaW5lV2VpZ2h0IjowLjAsIkxpbmVUeXBlIjowLCJQYXJlbnRTdHlsZSI6bnVsbH0sIlBhcmVudFN0eWxlIjpudWxsfSwiVGl0bGVTdHlsZSI6eyIkaWQiOiI5NjUiLCJGb250U2V0dGluZ3MiOnsiJGlkIjoiOTY2IiwiRm9udFNpemUiOjExLCJGb250TmFtZSI6IkNhbGlicmkiLCJJc0JvbGQiOmZhbHNlLCJJc0l0YWxpYyI6ZmFsc2UsIklzVW5kZXJsaW5lZCI6ZmFsc2UsIlBhcmVudFN0eWxlIjpudWxsfSwiQXV0b1NpemUiOjAsIkZvcmVncm91bmQiOnsiJGlkIjoiOTY3IiwiQ29sb3IiOnsiJGlkIjoiOTY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k2OSIsIlRvcCI6MC4wLCJMZWZ0IjowLjAsIlJpZ2h0IjowLjAsIkJvdHRvbSI6MC4wfSwiUGFkZGluZyI6eyIkaWQiOiI5NzAiLCJUb3AiOjAuMCwiTGVmdCI6MC4wLCJSaWdodCI6MC4wLCJCb3R0b20iOjAuMH0sIkJhY2tncm91bmQiOnsiJGlkIjoiOTcxIiwiQ29sb3IiOnsiJHJlZiI6IjE1In19LCJJc1Zpc2libGUiOnRydWUsIldpZHRoIjowLjAsIkhlaWdodCI6MC4wLCJCb3JkZXJTdHlsZSI6bnVsbCwiUGFyZW50U3R5bGUiOm51bGx9LCJEYXRlU3R5bGUiOnsiJGlkIjoiOTcyIiwiRm9udFNldHRpbmdzIjp7IiRpZCI6Ijk3MyIsIkZvbnRTaXplIjoxMCwiRm9udE5hbWUiOiJDYWxpYnJpIiwiSXNCb2xkIjpmYWxzZSwiSXNJdGFsaWMiOmZhbHNlLCJJc1VuZGVybGluZWQiOmZhbHNlLCJQYXJlbnRTdHlsZSI6bnVsbH0sIkF1dG9TaXplIjowLCJGb3JlZ3JvdW5kIjp7IiRpZCI6Ijk3NCIsIkNvbG9yIjp7IiRyZWYiOiIyMzUifX0sIk1heFdpZHRoIjoyMDAuMCwiTWF4SGVpZ2h0IjoiSW5maW5pdHkiLCJTbWFydEZvcmVncm91bmRJc0FjdGl2ZSI6ZmFsc2UsIkhvcml6b250YWxBbGlnbm1lbnQiOjAsIlZlcnRpY2FsQWxpZ25tZW50IjowLCJTbWFydEZvcmVncm91bmQiOm51bGwsIkJhY2tncm91bmRGaWxsVHlwZSI6MCwiTWFyZ2luIjp7IiRpZCI6Ijk3NSIsIlRvcCI6MC4wLCJMZWZ0IjowLjAsIlJpZ2h0IjowLjAsIkJvdHRvbSI6MC4wfSwiUGFkZGluZyI6eyIkaWQiOiI5NzYiLCJUb3AiOjAuMCwiTGVmdCI6MC4wLCJSaWdodCI6MC4wLCJCb3R0b20iOjAuMH0sIkJhY2tncm91bmQiOnsiJHJlZiI6IjU0In0sIklzVmlzaWJsZSI6dHJ1ZSwiV2lkdGgiOjAuMCwiSGVpZ2h0IjowLjAsIkJvcmRlclN0eWxlIjpudWxsLCJQYXJlbnRTdHlsZSI6bnVsbH0sIkRhdGVGb3JtYXQiOnsiJGlkIjoiOTc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3OCIsIkZvcm1hdCI6MCwiSXNWaXNpYmxlIjpmYWxzZSwiTGFzdEtub3duVmlzaWJpbGl0eVN0YXRlIjpmYWxzZX0sIklzVmlzaWJsZSI6dHJ1ZSwiUGFyZW50U3R5bGUiOm51bGwsIl9leHBsaWNpdGx5U2V0Ijp7IiRpZCI6Ijk3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aWxlc3RvbmVTdHlsZSI6eyIkaWQiOiI5ODAiLCJUaXRsZVBvc2l0aW9uIjoiUmlnaHQiLCJEYXRlUG9zaXRpb24iOiJMZWZ0IiwiU2hhcGVUeXBlIjoxLCJTaGFwZVNpemUiOjEsIlNwYWNpbmciOjUsIlNoYXBlU3R5bGUiOnsiJGlkIjoiOTgxIiwiTWFyZ2luIjp7IiRpZCI6Ijk4MiIsIlRvcCI6MC4wLCJMZWZ0IjowLjAsIlJpZ2h0IjowLjAsIkJvdHRvbSI6MC4wfSwiUGFkZGluZyI6eyIkaWQiOiI5ODMiLCJUb3AiOjAuMCwiTGVmdCI6MC4wLCJSaWdodCI6MC4wLCJCb3R0b20iOjAuMH0sIkJhY2tncm91bmQiOnsiJGlkIjoiOTg0IiwiQ29sb3IiOnsiJGlkIjoiOTg1IiwiQSI6MjU1LCJSIjowLCJHIjoxMTQsIkIiOjE4OH19LCJJc1Zpc2libGUiOnRydWUsIldpZHRoIjoxOC4wLCJIZWlnaHQiOjIwLjAsIkJvcmRlclN0eWxlIjp7IiRpZCI6Ijk4NiIsIkxpbmVDb2xvciI6eyIkaWQiOiI5ODciLCIkdHlwZSI6Ik5MUkUuQ29tbW9uLkRvbS5Tb2xpZENvbG9yQnJ1c2gsIE5MUkUuQ29tbW9uIiwiQ29sb3IiOnsiJGlkIjoiOTg4IiwiQSI6MjU1LCJSIjoyNTUsIkciOjAsIkIiOjB9fSwiTGluZVdlaWdodCI6MC4wLCJMaW5lVHlwZSI6MCwiUGFyZW50U3R5bGUiOm51bGx9LCJQYXJlbnRTdHlsZSI6bnVsbH0sIlRpdGxlU3R5bGUiOnsiJGlkIjoiOTg5IiwiRm9udFNldHRpbmdzIjp7IiRpZCI6Ijk5MCIsIkZvbnRTaXplIjoxMSwiRm9udE5hbWUiOiJDYWxpYnJpIiwiSXNCb2xkIjpmYWxzZSwiSXNJdGFsaWMiOmZhbHNlLCJJc1VuZGVybGluZWQiOmZhbHNlLCJQYXJlbnRTdHlsZSI6bnVsbH0sIkF1dG9TaXplIjowLCJGb3JlZ3JvdW5kIjp7IiRpZCI6Ijk5MSIsIkNvbG9yIjp7IiRpZCI6Ijk5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5OTMiLCJUb3AiOjAuMCwiTGVmdCI6MC4wLCJSaWdodCI6MC4wLCJCb3R0b20iOjAuMH0sIlBhZGRpbmciOnsiJGlkIjoiOTk0IiwiVG9wIjowLjAsIkxlZnQiOjAuMCwiUmlnaHQiOjAuMCwiQm90dG9tIjowLjB9LCJCYWNrZ3JvdW5kIjp7IiRpZCI6Ijk5NSIsIkNvbG9yIjp7IiRpZCI6Ijk5NiIsIkEiOjg5LCJSIjowLCJHIjowLCJCIjowfX0sIklzVmlzaWJsZSI6dHJ1ZSwiV2lkdGgiOjAuMCwiSGVpZ2h0IjowLjAsIkJvcmRlclN0eWxlIjpudWxsLCJQYXJlbnRTdHlsZSI6bnVsbH0sIkRhdGVTdHlsZSI6eyIkaWQiOiI5OTciLCJGb250U2V0dGluZ3MiOnsiJGlkIjoiOTk4IiwiRm9udFNpemUiOjEwLCJGb250TmFtZSI6IkNhbGlicmkiLCJJc0JvbGQiOmZhbHNlLCJJc0l0YWxpYyI6ZmFsc2UsIklzVW5kZXJsaW5lZCI6ZmFsc2UsIlBhcmVudFN0eWxlIjpudWxsfSwiQXV0b1NpemUiOjAsIkZvcmVncm91bmQiOnsiJGlkIjoiOTk5IiwiQ29sb3IiOnsiJGlkIjoiMTAw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AwMSIsIlRvcCI6MC4wLCJMZWZ0IjowLjAsIlJpZ2h0IjowLjAsIkJvdHRvbSI6MC4wfSwiUGFkZGluZyI6eyIkaWQiOiIxMDAyIiwiVG9wIjowLjAsIkxlZnQiOjAuMCwiUmlnaHQiOjAuMCwiQm90dG9tIjowLjB9LCJCYWNrZ3JvdW5kIjp7IiRpZCI6IjEwMDMiLCJDb2xvciI6eyIkaWQiOiIxMDA0IiwiQSI6ODksIlIiOjAsIkciOjAsIkIiOjB9fSwiSXNWaXNpYmxlIjp0cnVlLCJXaWR0aCI6MC4wLCJIZWlnaHQiOjAuMCwiQm9yZGVyU3R5bGUiOm51bGwsIlBhcmVudFN0eWxlIjpudWxsfSwiRGF0ZUZvcm1hdCI6eyIkaWQiOiIxMDA1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EwMDYiLCJEYXRlUGFydElzVmlzaWJsZSI6dHJ1ZSwiVGltZVBhcnRJc1Zpc2libGUiOmZhbHNlfX0sIldlZWtOdW1iZXJpbmciOnsiJGlkIjoiMTAwNyIsIkZvcm1hdCI6MCwiSXNWaXNpYmxlIjpmYWxzZSwiTGFzdEtub3duVmlzaWJpbGl0eVN0YXRlIjpmYWxzZX0sIklzVmlzaWJsZSI6dHJ1ZSwiUGFyZW50U3R5bGUiOm51bGx9LCJHcmlkbGluZVBhbmVsU3R5bGUiOnsiJGlkIjoiMTAwOCIsIkdyaWRsaW5lU3R5bGUiOnsiJGlkIjoiMTAwOSIsIkxpbmVDb2xvciI6eyIkaWQiOiIxMDEwIiwiJHR5cGUiOiJOTFJFLkNvbW1vbi5Eb20uU29saWRDb2xvckJydXNoLCBOTFJFLkNvbW1vbiIsIkNvbG9yIjp7IiRpZCI6IjEwMTEiLCJBIjozOCwiUiI6NjgsIkciOjg0LCJCIjoxMDZ9fSwiTGluZVdlaWdodCI6Mi41LCJMaW5lVHlwZSI6MCwiUGFyZW50U3R5bGUiOm51bGx9LCJNYXJnaW4iOnsiJGlkIjoiMTAxMiIsIlRvcCI6MC4wLCJMZWZ0IjowLjAsIlJpZ2h0IjowLjAsIkJvdHRvbSI6MC4wfSwiUGFkZGluZyI6eyIkaWQiOiIxMDEzIiwiVG9wIjowLjAsIkxlZnQiOjAuMCwiUmlnaHQiOjAuMCwiQm90dG9tIjowLjB9LCJCYWNrZ3JvdW5kIjpudWxsLCJJc1Zpc2libGUiOnRydWUsIldpZHRoIjowLjAsIkhlaWdodCI6MC4wLCJCb3JkZXJTdHlsZSI6eyIkaWQiOiIxMDE0IiwiTGluZUNvbG9yIjpudWxsLCJMaW5lV2VpZ2h0IjowLjAsIkxpbmVUeXBlIjowLCJQYXJlbnRTdHlsZSI6bnVsbH0sIlBhcmVudFN0eWxlIjpudWxsfSwiQWN0aXZpdHlMaW5lUGFuZWxTdHlsZSI6eyIkaWQiOiIxMDE1IiwiQWN0aXZpdHlMaW5lU3R5bGUiOnsiJGlkIjoiMTAxNiIsIkxpbmVDb2xvciI6eyIkaWQiOiIxMDE3IiwiJHR5cGUiOiJOTFJFLkNvbW1vbi5Eb20uU29saWRDb2xvckJydXNoLCBOTFJFLkNvbW1vbiIsIkNvbG9yIjp7IiRpZCI6IjEwMTgiLCJBIjoxMjcsIlIiOjE5MSwiRyI6MTkxLCJCIjoxOTF9fSwiTGluZVdlaWdodCI6Mi41LCJMaW5lVHlwZSI6MCwiUGFyZW50U3R5bGUiOm51bGx9LCJNYXJnaW4iOnsiJGlkIjoiMTAxOSIsIlRvcCI6MC4wLCJMZWZ0IjowLjAsIlJpZ2h0IjowLjAsIkJvdHRvbSI6MC4wfSwiUGFkZGluZyI6eyIkaWQiOiIxMDIwIiwiVG9wIjowLjAsIkxlZnQiOjAuMCwiUmlnaHQiOjAuMCwiQm90dG9tIjowLjB9LCJCYWNrZ3JvdW5kIjpudWxsLCJJc1Zpc2libGUiOnRydWUsIldpZHRoIjowLjAsIkhlaWdodCI6MC4wLCJCb3JkZXJTdHlsZSI6eyIkaWQiOiIxMDIxIiwiTGluZUNvbG9yIjpudWxsLCJMaW5lV2VpZ2h0IjowLjAsIkxpbmVUeXBlIjowLCJQYXJlbnRTdHlsZSI6bnVsbH0sIlBhcmVudFN0eWxlIjpudWxsfSwiX3NlbGVjdGVkVGhlbWVQcmVzZXRDb2xvcnMiOnsiJGlkIjoiMTAyMiIsIlRleHRMaWdodCI6eyIkaWQiOiIxMDIzIiwiQSI6MjU1LCJSIjoyNTUsIkciOjI1NSwiQiI6MjU1fSwiVGV4dERhcmsiOnsiJGlkIjoiMTAyNCIsIkEiOjI1NSwiUiI6MCwiRyI6MCwiQiI6MH0sIkFjY2VudDEiOnsiJHJlZiI6Ijg1NCJ9LCJBY2NlbnQyIjp7IiRyZWYiOiI4MTEifSwiQWNjZW50MyI6eyIkcmVmIjoiMzI2In0sIkFjY2VudDQiOnsiJHJlZiI6IjYzMyJ9LCJBY2NlbnQ1Ijp7IiRpZCI6IjEwMjUiLCJBIjoyNTUsIlIiOjI1LCJHIjoxMDcsIkIiOjM2fSwiQWNjZW50NiI6eyIkaWQiOiIxMDI2IiwiQSI6MjU1LCJSIjoxNSwiRyI6MTU4LCJCIjoyMTN9LCJBY2NlbnQ3Ijp7IiRpZCI6IjEwMjciLCJBIjoyNTUsIlIiOjE2MCwiRyI6NDMsIkIiOjE0N30sIkFjY2VudDgiOnsiJGlkIjoiMTAyOCIsIkEiOjI1NSwiUiI6NzgsIkciOjE2NywiQiI6NDZ9fSwiU2hvd0VsYXBzZWRUaW1lR3JhZGllbnRTdHlsZSI6ZmFsc2UsIlRpbWViYW5kUmVzZXJ2ZWRMZWZ0QXJlYVN0eWxlIjp7IiRpZCI6IjEwMjkiLCJBY3Rpdml0eUhlYWRlcldpZHRoIjo3OC4zMDA5Mjk4MzkzOTEzMTYsIklzU2V0Ijp0cnVlfSwiRGVmYXVsdFN3aW1sYW5lU3R5bGUiOm51bGwsIkRlZmF1bHRTd2ltbGFuZVYyU3R5bGUiOnsiJGlkIjoiMTAzMCIsIlN0eWxlSWQiOiIwMDAwMDAwMC0wMDAwLTAwMDAtMDAwMC0wMDAwMDAwMDAwMDAiLCJIZWFkZXJTdHlsZSI6eyIkaWQiOiIxMDMxIiwiVGV4dElzVmVydGljYWwiOnRydWUsIlRleHRTdHlsZSI6eyIkaWQiOiIxMDMyIiwiRm9udFNldHRpbmdzIjp7IiRpZCI6IjEwMzMiLCJGb250U2l6ZSI6MTIsIkZvbnROYW1lIjoiQ2FsaWJyaSIsIklzQm9sZCI6dHJ1ZSwiSXNJdGFsaWMiOmZhbHNlLCJJc1VuZGVybGluZWQiOmZhbHNlLCJQYXJlbnRTdHlsZSI6bnVsbH0sIkF1dG9TaXplIjoyLCJGb3JlZ3JvdW5kIjp7IiRpZCI6IjEwMzQiLCJDb2xvciI6eyIkaWQiOiIxMDM1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TAzNiIsIlRvcCI6MC4wLCJMZWZ0IjowLjAsIlJpZ2h0IjowLjAsIkJvdHRvbSI6MC4wfSwiUGFkZGluZyI6eyIkaWQiOiIxMDM3IiwiVG9wIjowLjAsIkxlZnQiOjAuMCwiUmlnaHQiOjAuMCwiQm90dG9tIjowLjB9LCJCYWNrZ3JvdW5kIjpudWxsLCJJc1Zpc2libGUiOmZhbHNlLCJXaWR0aCI6MC4wLCJIZWlnaHQiOjAuMCwiQm9yZGVyU3R5bGUiOm51bGwsIlBhcmVudFN0eWxlIjpudWxsfSwiUmVjdGFuZ2xlU3R5bGUiOnsiJGlkIjoiMTAzOCIsIk1hcmdpbiI6eyIkaWQiOiIxMDM5IiwiVG9wIjowLjAsIkxlZnQiOjAuMCwiUmlnaHQiOjAuMCwiQm90dG9tIjowLjB9LCJQYWRkaW5nIjp7IiRpZCI6IjEwNDAiLCJUb3AiOjAuMCwiTGVmdCI6MC4wLCJSaWdodCI6MC4wLCJCb3R0b20iOjAuMH0sIkJhY2tncm91bmQiOnsiJGlkIjoiMTA0MSIsIkNvbG9yIjp7IiRpZCI6IjEwNDIiLCJBIjoyNTUsIlIiOjY4LCJHIjoxMTQsIkIiOjE5Nn19LCJJc1Zpc2libGUiOnRydWUsIldpZHRoIjowLjAsIkhlaWdodCI6MC4wLCJCb3JkZXJTdHlsZSI6eyIkaWQiOiIxMDQzIiwiTGluZUNvbG9yIjp7IiRpZCI6IjEwNDQiLCIkdHlwZSI6Ik5MUkUuQ29tbW9uLkRvbS5Tb2xpZENvbG9yQnJ1c2gsIE5MUkUuQ29tbW9uIiwiQ29sb3IiOnsiJGlkIjoiMTA0NSIsIkEiOjI1NSwiUiI6MjU1LCJHIjowLCJCIjowfX0sIkxpbmVXZWlnaHQiOjAuMCwiTGluZVR5cGUiOjAsIlBhcmVudFN0eWxlIjpudWxsfSwiUGFyZW50U3R5bGUiOm51bGx9LCJNYXJnaW4iOnsiJGlkIjoiMTA0NiIsIlRvcCI6MC4wLCJMZWZ0IjowLjAsIlJpZ2h0IjowLjAsIkJvdHRvbSI6MC4wfSwiUGFkZGluZyI6eyIkaWQiOiIxMDQ3IiwiVG9wIjowLjAsIkxlZnQiOjAuMCwiUmlnaHQiOjAuMCwiQm90dG9tIjowLjB9LCJCYWNrZ3JvdW5kIjpudWxsLCJJc1Zpc2libGUiOnRydWUsIldpZHRoIjowLjAsIkhlaWdodCI6MC4wLCJCb3JkZXJTdHlsZSI6bnVsbCwiUGFyZW50U3R5bGUiOm51bGx9LCJCYWNrZ3JvdW5kU3R5bGUiOnsiJGlkIjoiMTA0OCIsIk1hcmdpbiI6eyIkaWQiOiIxMDQ5IiwiVG9wIjowLjAsIkxlZnQiOjAuMCwiUmlnaHQiOjAuMCwiQm90dG9tIjowLjB9LCJQYWRkaW5nIjp7IiRpZCI6IjEwNTAiLCJUb3AiOjAuMCwiTGVmdCI6MC4wLCJSaWdodCI6MC4wLCJCb3R0b20iOjAuMH0sIkJhY2tncm91bmQiOnsiJGlkIjoiMTA1MSIsIkNvbG9yIjp7IiRpZCI6IjEwNTIiLCJBIjo1MSwiUiI6MTY1LCJHIjoxNjUsIkIiOjE2NX19LCJJc1Zpc2libGUiOnRydWUsIldpZHRoIjowLjAsIkhlaWdodCI6MC4wLCJCb3JkZXJTdHlsZSI6eyIkaWQiOiIxMDUzIiwiTGluZUNvbG9yIjp7IiRpZCI6IjEwNTQiLCIkdHlwZSI6Ik5MUkUuQ29tbW9uLkRvbS5Tb2xpZENvbG9yQnJ1c2gsIE5MUkUuQ29tbW9uIiwiQ29sb3IiOnsiJGlkIjoiMTA1NSIsIkEiOjI1NSwiUiI6MjM0LCJHIjoyMiwiQiI6MzB9fSwiTGluZVdlaWdodCI6MC4wLCJMaW5lVHlwZSI6MCwiUGFyZW50U3R5bGUiOm51bGx9LCJQYXJlbnRTdHlsZSI6bnVsbH0sIklzQWJvdmVUaW1lYmFuZCI6ZmFsc2UsIlNwYWNpbmciOjUsIkRlZmF1bHRTd2ltbGFuZVRhc2tTdHlsZSI6eyIkaWQiOiIxMDU2IiwiJHR5cGUiOiJOTFJFLkNvbW1vbi5Eb20uU3R5bGVzLkV4cGxpY2l0U2V0YWJsZVRhc2tTdHlsZSwgTkxSRS5Db21tb24iLCJTaGFwZSI6MywiU2hhcGVUaGlja25lc3MiOjAsIkR1cmF0aW9uRm9ybWF0IjowLCJJbmNsdWRlTm9uV29ya2luZ0RheXNJbkR1cmF0aW9uIjpmYWxzZSwiUGVyY2VudGFnZUNvbXBsZXRlU3R5bGUiOnsiJGlkIjoiMTA1NyIsIkZvbnRTZXR0aW5ncyI6eyIkaWQiOiIxMDU4IiwiRm9udFNpemUiOjEwLCJGb250TmFtZSI6IkNhbGlicmkiLCJJc0JvbGQiOmZhbHNlLCJJc0l0YWxpYyI6ZmFsc2UsIklzVW5kZXJsaW5lZCI6ZmFsc2UsIlBhcmVudFN0eWxlIjpudWxsfSwiQXV0b1NpemUiOjAsIkZvcmVncm91bmQiOnsiJHJlZiI6IjM0MyJ9LCJNYXhXaWR0aCI6MjAwLjAsIk1heEhlaWdodCI6IkluZmluaXR5IiwiU21hcnRGb3JlZ3JvdW5kSXNBY3RpdmUiOmZhbHNlLCJIb3Jpem9udGFsQWxpZ25tZW50IjowLCJWZXJ0aWNhbEFsaWdubWVudCI6MCwiU21hcnRGb3JlZ3JvdW5kIjpudWxsLCJCYWNrZ3JvdW5kRmlsbFR5cGUiOjAsIk1hcmdpbiI6eyIkcmVmIjoiMzQ1In0sIlBhZGRpbmciOnsiJHJlZiI6IjM0NiJ9LCJCYWNrZ3JvdW5kIjp7IiRyZWYiOiIzNDcifSwiSXNWaXNpYmxlIjp0cnVlLCJXaWR0aCI6MC4wLCJIZWlnaHQiOjAuMCwiQm9yZGVyU3R5bGUiOm51bGwsIlBhcmVudFN0eWxlIjpudWxsfSwiRHVyYXRpb25TdHlsZSI6eyIkaWQiOiIxMDU5IiwiRm9udFNldHRpbmdzIjp7IiRpZCI6IjEwNjAiLCJGb250U2l6ZSI6MTAsIkZvbnROYW1lIjoiQ2FsaWJyaSIsIklzQm9sZCI6ZmFsc2UsIklzSXRhbGljIjpmYWxzZSwiSXNVbmRlcmxpbmVkIjpmYWxzZSwiUGFyZW50U3R5bGUiOm51bGx9LCJBdXRvU2l6ZSI6MCwiRm9yZWdyb3VuZCI6eyIkcmVmIjoiMzUxIn0sIk1heFdpZHRoIjoyMDAuMCwiTWF4SGVpZ2h0IjoiSW5maW5pdHkiLCJTbWFydEZvcmVncm91bmRJc0FjdGl2ZSI6ZmFsc2UsIkhvcml6b250YWxBbGlnbm1lbnQiOjAsIlZlcnRpY2FsQWxpZ25tZW50IjowLCJTbWFydEZvcmVncm91bmQiOm51bGwsIkJhY2tncm91bmRGaWxsVHlwZSI6MCwiTWFyZ2luIjp7IiRyZWYiOiIzNTMifSwiUGFkZGluZyI6eyIkcmVmIjoiMzU0In0sIkJhY2tncm91bmQiOnsiJHJlZiI6IjM1NSJ9LCJJc1Zpc2libGUiOnRydWUsIldpZHRoIjowLjAsIkhlaWdodCI6MC4wLCJCb3JkZXJTdHlsZSI6bnVsbCwiUGFyZW50U3R5bGUiOm51bGx9LCJIb3Jpem9udGFsQ29ubmVjdG9yU3R5bGUiOnsiJGlkIjoiMTA2MSIsIkxpbmVDb2xvciI6eyIkcmVmIjoiMzU3In0sIkxpbmVXZWlnaHQiOjEuMCwiTGluZVR5cGUiOjAsIlBhcmVudFN0eWxlIjpudWxsfSwiVmVydGljYWxDb25uZWN0b3JTdHlsZSI6eyIkaWQiOiIxMDYyIiwiTGluZUNvbG9yIjp7IiRyZWYiOiIzNjA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UsIklzQmVsb3dUaW1lYmFuZCI6ZmFsc2UsIlBlcmNlbnRhZ2VDb21wbGV0ZVNoYXBlT3BhY2l0eSI6MzUsIlNoYXBlU3R5bGUiOnsiJGlkIjoiMTA2MyIsIk1hcmdpbiI6eyIkcmVmIjoiMzYzIn0sIlBhZGRpbmciOnsiJHJlZiI6IjM2NCJ9LCJCYWNrZ3JvdW5kIjp7IiRyZWYiOiIzNjUifSwiSXNWaXNpYmxlIjp0cnVlLCJXaWR0aCI6MC4wLCJIZWlnaHQiOjEzLjQyNjY2NjY2NjY2NjY3NywiQm9yZGVyU3R5bGUiOnsiJGlkIjoiMTA2NCIsIkxpbmVDb2xvciI6eyIkcmVmIjoiMzY4In0sIkxpbmVXZWlnaHQiOjAuMCwiTGluZVR5cGUiOjAsIlBhcmVudFN0eWxlIjpudWxsfSwiUGFyZW50U3R5bGUiOm51bGx9LCJUaXRsZVN0eWxlIjp7IiRpZCI6IjEwNjUiLCJGb250U2V0dGluZ3MiOnsiJGlkIjoiMTA2NiIsIkZvbnRTaXplIjoxMSwiRm9udE5hbWUiOiJDYWxpYnJpIiwiSXNCb2xkIjpmYWxzZSwiSXNJdGFsaWMiOmZhbHNlLCJJc1VuZGVybGluZWQiOmZhbHNlLCJQYXJlbnRTdHlsZSI6bnVsbH0sIkF1dG9TaXplIjowLCJGb3JlZ3JvdW5kIjp7IiRyZWYiOiIzNzIifSwiTWF4V2lkdGgiOjIwMC4wLCJNYXhIZWlnaHQiOiJJbmZpbml0eSIsIlNtYXJ0Rm9yZWdyb3VuZElzQWN0aXZlIjpmYWxzZSwiSG9yaXpvbnRhbEFsaWdubWVudCI6MSwiVmVydGljYWxBbGlnbm1lbnQiOjAsIlNtYXJ0Rm9yZWdyb3VuZCI6bnVsbCwiQmFja2dyb3VuZEZpbGxUeXBlIjowLCJNYXJnaW4iOnsiJHJlZiI6IjM3NCJ9LCJQYWRkaW5nIjp7IiRyZWYiOiIzNzUifSwiQmFja2dyb3VuZCI6eyIkcmVmIjoiMzc2In0sIklzVmlzaWJsZSI6dHJ1ZSwiV2lkdGgiOjAuMCwiSGVpZ2h0IjowLjAsIkJvcmRlclN0eWxlIjpudWxsLCJQYXJlbnRTdHlsZSI6bnVsbH0sIkRhdGVTdHlsZSI6eyIkaWQiOiIxMDY3IiwiRm9udFNldHRpbmdzIjp7IiRpZCI6IjEwNjgiLCJGb250U2l6ZSI6MTAsIkZvbnROYW1lIjoiQ2FsaWJyaSIsIklzQm9sZCI6ZmFsc2UsIklzSXRhbGljIjpmYWxzZSwiSXNVbmRlcmxpbmVkIjpmYWxzZSwiUGFyZW50U3R5bGUiOm51bGx9LCJBdXRvU2l6ZSI6MCwiRm9yZWdyb3VuZCI6eyIkcmVmIjoiMzgwIn0sIk1heFdpZHRoIjoyMDAuMCwiTWF4SGVpZ2h0IjoiSW5maW5pdHkiLCJTbWFydEZvcmVncm91bmRJc0FjdGl2ZSI6ZmFsc2UsIkhvcml6b250YWxBbGlnbm1lbnQiOjAsIlZlcnRpY2FsQWxpZ25tZW50IjowLCJTbWFydEZvcmVncm91bmQiOm51bGwsIkJhY2tncm91bmRGaWxsVHlwZSI6MCwiTWFyZ2luIjp7IiRyZWYiOiIzODIifSwiUGFkZGluZyI6eyIkcmVmIjoiMzgzIn0sIkJhY2tncm91bmQiOnsiJHJlZiI6IjM4NCJ9LCJJc1Zpc2libGUiOnRydWUsIldpZHRoIjowLjAsIkhlaWdodCI6MC4wLCJCb3JkZXJTdHlsZSI6bnVsbCwiUGFyZW50U3R5bGUiOm51bGx9LCJEYXRlRm9ybWF0Ijp7IiRyZWYiOiIzODUifSwiV2Vla051bWJlcmluZyI6eyIkaWQiOiIxMDY5IiwiRm9ybWF0IjowLCJJc1Zpc2libGUiOmZhbHNlLCJMYXN0S25vd25WaXNpYmlsaXR5U3RhdGUiOmZhbHNlfSwiSXNWaXNpYmxlIjp0cnVlLCJQYXJlbnRTdHlsZSI6bnVsbCwiX2V4cGxpY2l0bHlTZXQiOnsiJGlkIjoiMTA3M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MDcxIiwiU2hhcGUiOjEsIkNvbm5lY3Rvck1hcmdpbiI6eyIkcmVmIjoiMzg5In0sIkNvbm5lY3RvclN0eWxlIjp7IiRpZCI6IjEwNzIiLCJMaW5lQ29sb3IiOnsiJHJlZiI6IjM5MSJ9LCJMaW5lV2VpZ2h0IjoxLjAsIkxpbmVUeXBlIjowLCJQYXJlbnRTdHlsZSI6bnVsbH0sIklzQmVsb3dUaW1lYmFuZCI6dHJ1ZSwiUG9zaXRpb25PblRhc2siOjEsIkhpZGVEYXRlIjpmYWxzZSwiU2hhcGVTaXplIjoxLCJTcGFjaW5nIjoxLjAsIlBhZGRpbmciOnsiJHJlZiI6IjM5MyJ9LCJTaGFwZVN0eWxlIjp7IiRpZCI6IjEwNzMiLCJNYXJnaW4iOnsiJHJlZiI6IjM5NSJ9LCJQYWRkaW5nIjp7IiRyZWYiOiIzOTYifSwiQmFja2dyb3VuZCI6eyIkcmVmIjoiMzk3In0sIklzVmlzaWJsZSI6dHJ1ZSwiV2lkdGgiOjE4LjAsIkhlaWdodCI6MjAuMCwiQm9yZGVyU3R5bGUiOnsiJGlkIjoiMTA3NCIsIkxpbmVDb2xvciI6eyIkcmVmIjoiNDAwIn0sIkxpbmVXZWlnaHQiOjAuMCwiTGluZVR5cGUiOjAsIlBhcmVudFN0eWxlIjpudWxsfSwiUGFyZW50U3R5bGUiOm51bGx9LCJUaXRsZVN0eWxlIjp7IiRpZCI6IjEwNzUiLCJGb250U2V0dGluZ3MiOnsiJGlkIjoiMTA3NiIsIkZvbnRTaXplIjoxMSwiRm9udE5hbWUiOiJDYWxpYnJpIiwiSXNCb2xkIjpmYWxzZSwiSXNJdGFsaWMiOmZhbHNlLCJJc1VuZGVybGluZWQiOmZhbHNlLCJQYXJlbnRTdHlsZSI6bnVsbH0sIkF1dG9TaXplIjowLCJGb3JlZ3JvdW5kIjp7IiRyZWYiOiI0MDQifSwiTWF4V2lkdGgiOjIwMC4wLCJNYXhIZWlnaHQiOiJJbmZpbml0eSIsIlNtYXJ0Rm9yZWdyb3VuZElzQWN0aXZlIjpmYWxzZSwiSG9yaXpvbnRhbEFsaWdubWVudCI6MSwiVmVydGljYWxBbGlnbm1lbnQiOjAsIlNtYXJ0Rm9yZWdyb3VuZCI6bnVsbCwiQmFja2dyb3VuZEZpbGxUeXBlIjowLCJNYXJnaW4iOnsiJHJlZiI6IjQwNiJ9LCJQYWRkaW5nIjp7IiRyZWYiOiI0MDcifSwiQmFja2dyb3VuZCI6eyIkcmVmIjoiNDA4In0sIklzVmlzaWJsZSI6dHJ1ZSwiV2lkdGgiOjAuMCwiSGVpZ2h0IjowLjAsIkJvcmRlclN0eWxlIjpudWxsLCJQYXJlbnRTdHlsZSI6bnVsbH0sIkRhdGVTdHlsZSI6eyIkaWQiOiIxMDc3IiwiRm9udFNldHRpbmdzIjp7IiRpZCI6IjEwNzgiLCJGb250U2l6ZSI6MTAsIkZvbnROYW1lIjoiQ2FsaWJyaSIsIklzQm9sZCI6ZmFsc2UsIklzSXRhbGljIjpmYWxzZSwiSXNVbmRlcmxpbmVkIjpmYWxzZSwiUGFyZW50U3R5bGUiOm51bGx9LCJBdXRvU2l6ZSI6MCwiRm9yZWdyb3VuZCI6eyIkcmVmIjoiNDEyIn0sIk1heFdpZHRoIjoyMDAuMCwiTWF4SGVpZ2h0IjoiSW5maW5pdHkiLCJTbWFydEZvcmVncm91bmRJc0FjdGl2ZSI6ZmFsc2UsIkhvcml6b250YWxBbGlnbm1lbnQiOjAsIlZlcnRpY2FsQWxpZ25tZW50IjowLCJTbWFydEZvcmVncm91bmQiOm51bGwsIkJhY2tncm91bmRGaWxsVHlwZSI6MCwiTWFyZ2luIjp7IiRyZWYiOiI0MTQifSwiUGFkZGluZyI6eyIkcmVmIjoiNDE1In0sIkJhY2tncm91bmQiOnsiJHJlZiI6IjQxNiJ9LCJJc1Zpc2libGUiOnRydWUsIldpZHRoIjowLjAsIkhlaWdodCI6MC4wLCJCb3JkZXJTdHlsZSI6bnVsbCwiUGFyZW50U3R5bGUiOm51bGx9LCJEYXRlRm9ybWF0Ijp7IiRyZWYiOiI0MTcifSwiV2Vla051bWJlcmluZyI6eyIkaWQiOiIxMDc5IiwiRm9ybWF0IjowLCJJc1Zpc2libGUiOmZhbHNlLCJMYXN0S25vd25WaXNpYmlsaXR5U3RhdGUiOmZhbHNlfSwiSXNWaXNpYmxlIjp0cnVlLCJQYXJlbnRTdHlsZSI6bnVsbH0sIkRlZmF1bHRTd2ltbGFuZU1pbGVzdG9uZVN0eWxlIjp7IiRpZCI6IjEwODAiLCJUaXRsZVBvc2l0aW9uIjoiUmlnaHQiLCJEYXRlUG9zaXRpb24iOiJMZWZ0IiwiU2hhcGVUeXBlIjoxLCJTaGFwZVNpemUiOjEsIlNwYWNpbmciOjUsIlNoYXBlU3R5bGUiOnsiJGlkIjoiMTA4MSIsIk1hcmdpbiI6eyIkcmVmIjoiNDIyIn0sIlBhZGRpbmciOnsiJHJlZiI6IjQyMyJ9LCJCYWNrZ3JvdW5kIjp7IiRyZWYiOiI0MjQifSwiSXNWaXNpYmxlIjp0cnVlLCJXaWR0aCI6MTguMCwiSGVpZ2h0IjoyMC4wLCJCb3JkZXJTdHlsZSI6eyIkaWQiOiIxMDgyIiwiTGluZUNvbG9yIjp7IiRyZWYiOiI0MjcifSwiTGluZVdlaWdodCI6MC4wLCJMaW5lVHlwZSI6MCwiUGFyZW50U3R5bGUiOm51bGx9LCJQYXJlbnRTdHlsZSI6bnVsbH0sIlRpdGxlU3R5bGUiOnsiJGlkIjoiMTA4MyIsIkZvbnRTZXR0aW5ncyI6eyIkaWQiOiIxMDg0IiwiRm9udFNpemUiOjExLCJGb250TmFtZSI6IkNhbGlicmkiLCJJc0JvbGQiOmZhbHNlLCJJc0l0YWxpYyI6ZmFsc2UsIklzVW5kZXJsaW5lZCI6ZmFsc2UsIlBhcmVudFN0eWxlIjpudWxsfSwiQXV0b1NpemUiOjAsIkZvcmVncm91bmQiOnsiJHJlZiI6IjQzMSJ9LCJNYXhXaWR0aCI6MjAwLjAsIk1heEhlaWdodCI6IkluZmluaXR5IiwiU21hcnRGb3JlZ3JvdW5kSXNBY3RpdmUiOmZhbHNlLCJIb3Jpem9udGFsQWxpZ25tZW50IjoxLCJWZXJ0aWNhbEFsaWdubWVudCI6MCwiU21hcnRGb3JlZ3JvdW5kIjpudWxsLCJCYWNrZ3JvdW5kRmlsbFR5cGUiOjAsIk1hcmdpbiI6eyIkcmVmIjoiNDMzIn0sIlBhZGRpbmciOnsiJHJlZiI6IjQzNCJ9LCJCYWNrZ3JvdW5kIjp7IiRyZWYiOiI0MzUifSwiSXNWaXNpYmxlIjp0cnVlLCJXaWR0aCI6MC4wLCJIZWlnaHQiOjAuMCwiQm9yZGVyU3R5bGUiOm51bGwsIlBhcmVudFN0eWxlIjpudWxsfSwiRGF0ZVN0eWxlIjp7IiRpZCI6IjEwODUiLCJGb250U2V0dGluZ3MiOnsiJGlkIjoiMTA4NiIsIkZvbnRTaXplIjoxMCwiRm9udE5hbWUiOiJDYWxpYnJpIiwiSXNCb2xkIjpmYWxzZSwiSXNJdGFsaWMiOmZhbHNlLCJJc1VuZGVybGluZWQiOmZhbHNlLCJQYXJlbnRTdHlsZSI6bnVsbH0sIkF1dG9TaXplIjowLCJGb3JlZ3JvdW5kIjp7IiRyZWYiOiI0MzkifSwiTWF4V2lkdGgiOjIwMC4wLCJNYXhIZWlnaHQiOiJJbmZpbml0eSIsIlNtYXJ0Rm9yZWdyb3VuZElzQWN0aXZlIjpmYWxzZSwiSG9yaXpvbnRhbEFsaWdubWVudCI6MCwiVmVydGljYWxBbGlnbm1lbnQiOjAsIlNtYXJ0Rm9yZWdyb3VuZCI6bnVsbCwiQmFja2dyb3VuZEZpbGxUeXBlIjowLCJNYXJnaW4iOnsiJHJlZiI6IjQ0MSJ9LCJQYWRkaW5nIjp7IiRyZWYiOiI0NDIifSwiQmFja2dyb3VuZCI6eyIkcmVmIjoiNDQzIn0sIklzVmlzaWJsZSI6dHJ1ZSwiV2lkdGgiOjAuMCwiSGVpZ2h0IjowLjAsIkJvcmRlclN0eWxlIjpudWxsLCJQYXJlbnRTdHlsZSI6bnVsbH0sIkRhdGVGb3JtYXQiOnsiJHJlZiI6IjQ0NSJ9LCJXZWVrTnVtYmVyaW5nIjp7IiRpZCI6IjEwODciLCJGb3JtYXQiOjAsIklzVmlzaWJsZSI6ZmFsc2UsIkxhc3RLbm93blZpc2liaWxpdHlTdGF0ZSI6ZmFsc2V9LCJJc1Zpc2libGUiOnRydWUsIlBhcmVudFN0eWxlIjpudWxsfSwiRGVmYXVsdFN3aW1sYW5lQWN0aXZpdHlTdHlsZSI6eyIkaWQiOiIxMDg4IiwiSGVhZGVyU3R5bGUiOnsiJGlkIjoiMTA4OSIsIlRleHRTdHlsZSI6eyIkaWQiOiIxMDkwIiwiRm9udFNldHRpbmdzIjp7IiRpZCI6IjEwOTEiLCJGb250U2l6ZSI6MTEsIkZvbnROYW1lIjoiQ2FsaWJyaSIsIklzQm9sZCI6ZmFsc2UsIklzSXRhbGljIjpmYWxzZSwiSXNVbmRlcmxpbmVkIjpmYWxzZSwiUGFyZW50U3R5bGUiOm51bGx9LCJBdXRvU2l6ZSI6MCwiRm9yZWdyb3VuZCI6eyIkcmVmIjoiNDUyIn0sIk1heFdpZHRoIjoiSW5maW5pdHkiLCJNYXhIZWlnaHQiOiJJbmZpbml0eSIsIlNtYXJ0Rm9yZWdyb3VuZElzQWN0aXZlIjpmYWxzZSwiSG9yaXpvbnRhbEFsaWdubWVudCI6MCwiVmVydGljYWxBbGlnbm1lbnQiOjAsIlNtYXJ0Rm9yZWdyb3VuZCI6bnVsbCwiQmFja2dyb3VuZEZpbGxUeXBlIjowLCJNYXJnaW4iOnsiJHJlZiI6IjQ1NCJ9LCJQYWRkaW5nIjp7IiRyZWYiOiI0NTUifSwiQmFja2dyb3VuZCI6eyIkcmVmIjoiNDU2In0sIklzVmlzaWJsZSI6dHJ1ZSwiV2lkdGgiOjAuMCwiSGVpZ2h0IjowLjAsIkJvcmRlclN0eWxlIjpudWxsLCJQYXJlbnRTdHlsZSI6bnVsbH0sIlJlY3RhbmdsZVN0eWxlIjp7IiRpZCI6IjEwOTIiLCJNYXJnaW4iOnsiJHJlZiI6IjQ1OSJ9LCJQYWRkaW5nIjp7IiRyZWYiOiI0NjAifSwiQmFja2dyb3VuZCI6eyIkcmVmIjoiNDYxIn0sIklzVmlzaWJsZSI6dHJ1ZSwiV2lkdGgiOjAuMCwiSGVpZ2h0IjowLjAsIkJvcmRlclN0eWxlIjp7IiRpZCI6IjEwOTMiLCJMaW5lQ29sb3IiOnsiJHJlZiI6IjQ2NCJ9LCJMaW5lV2VpZ2h0IjowLjAsIkxpbmVUeXBlIjowLCJQYXJlbnRTdHlsZSI6bnVsbH0sIlBhcmVudFN0eWxlIjpudWxsfSwiTWFyZ2luIjp7IiRyZWYiOiI0NjYifSwiUGFkZGluZyI6eyIkcmVmIjoiNDY3In0sIkJhY2tncm91bmQiOm51bGwsIklzVmlzaWJsZSI6dHJ1ZSwiV2lkdGgiOjAuMCwiSGVpZ2h0IjowLjAsIkJvcmRlclN0eWxlIjpudWxsLCJQYXJlbnRTdHlsZSI6bnVsbH0sIkJhY2tncm91bmRTdHlsZSI6eyIkaWQiOiIxMDk0IiwiTWFyZ2luIjp7IiRyZWYiOiI0NjkifSwiUGFkZGluZyI6eyIkcmVmIjoiNDcwIn0sIkJhY2tncm91bmQiOnsiJHJlZiI6IjQ3MSJ9LCJJc1Zpc2libGUiOnRydWUsIldpZHRoIjowLjAsIkhlaWdodCI6MC4wLCJCb3JkZXJTdHlsZSI6eyIkaWQiOiIxMDk1IiwiTGluZUNvbG9yIjp7IiRyZWYiOiI0NzQifSwiTGluZVdlaWdodCI6MC4wLCJMaW5lVHlwZSI6MCwiUGFyZW50U3R5bGUiOm51bGx9LCJQYXJlbnRTdHlsZSI6bnVsbH0sIk1hcmdpbiI6eyIkcmVmIjoiNDc2In0sIlBhZGRpbmciOnsiJHJlZiI6IjQ3NyJ9LCJJc1Zpc2libGUiOnRydWUsIldpZHRoIjowLjAsIkhlaWdodCI6MC4wLCJCb3JkZXJTdHlsZSI6bnVsbCwiUGFyZW50U3R5bGUiOm51bGx9LCJNYXJnaW4iOnsiJGlkIjoiMTA5NiIsIlRvcCI6MC4wLCJMZWZ0IjowLjAsIlJpZ2h0IjowLjAsIkJvdHRvbSI6MC4wfSwiUGFkZGluZyI6eyIkaWQiOiIxMDk3IiwiVG9wIjowLjAsIkxlZnQiOjAuMCwiUmlnaHQiOjAuMCwiQm90dG9tIjowLjB9LCJJc1Zpc2libGUiOnRydWUsIldpZHRoIjowLjAsIkhlaWdodCI6MC4wLCJCb3JkZXJTdHlsZSI6eyIkaWQiOiIxMDk4IiwiTGluZUNvbG9yIjpudWxsLCJMaW5lV2VpZ2h0IjowLjAsIkxpbmVUeXBlIjowLCJQYXJlbnRTdHlsZSI6bnVsbH0sIlBhcmVudFN0eWxlIjpudWxsfSwiX2FkZGl0aW9uYWxTd2ltbGFuZVYyU3R5bGVzIjpbeyIkaWQiOiIxMDk5IiwiU3R5bGVJZCI6IjAwMDAwMDAwLTAwMDAtMDAwMC0wMDAwLTAwMDAwMDAwMDAwMCIsIkhlYWRlclN0eWxlIjp7IiRpZCI6IjExMDAiLCJUZXh0SXNWZXJ0aWNhbCI6dHJ1ZSwiVGV4dFN0eWxlIjp7IiRpZCI6IjExMDEiLCJGb250U2V0dGluZ3MiOnsiJGlkIjoiMTEwMiIsIkZvbnRTaXplIjoxMiwiRm9udE5hbWUiOiJDYWxpYnJpIiwiSXNCb2xkIjp0cnVlLCJJc0l0YWxpYyI6ZmFsc2UsIklzVW5kZXJsaW5lZCI6ZmFsc2UsIlBhcmVudFN0eWxlIjpudWxsfSwiQXV0b1NpemUiOjAsIkZvcmVncm91bmQiOnsiJGlkIjoiMTEwMyIsIkNvbG9yIjp7IiRpZCI6IjExMDQiLCJBIjoyNTUsIlIiOjI1NSwiRyI6MjU1LCJCIjoyNTV9fSwiTWF4V2lkdGgiOjAuMCwiTWF4SGVpZ2h0IjowLjAsIlNtYXJ0Rm9yZWdyb3VuZElzQWN0aXZlIjpmYWxzZSwiSG9yaXpvbnRhbEFsaWdubWVudCI6MCwiVmVydGljYWxBbGlnbm1lbnQiOjAsIlNtYXJ0Rm9yZWdyb3VuZCI6bnVsbCwiQmFja2dyb3VuZEZpbGxUeXBlIjowLCJNYXJnaW4iOnsiJGlkIjoiMTEwNSIsIlRvcCI6MC4wLCJMZWZ0IjowLjAsIlJpZ2h0IjowLjAsIkJvdHRvbSI6MC4wfSwiUGFkZGluZyI6eyIkaWQiOiIxMTA2IiwiVG9wIjowLjAsIkxlZnQiOjAuMCwiUmlnaHQiOjAuMCwiQm90dG9tIjowLjB9LCJCYWNrZ3JvdW5kIjpudWxsLCJJc1Zpc2libGUiOmZhbHNlLCJXaWR0aCI6MC4wLCJIZWlnaHQiOjAuMCwiQm9yZGVyU3R5bGUiOm51bGwsIlBhcmVudFN0eWxlIjpudWxsfSwiUmVjdGFuZ2xlU3R5bGUiOnsiJGlkIjoiMTEwNyIsIk1hcmdpbiI6eyIkaWQiOiIxMTA4IiwiVG9wIjowLjAsIkxlZnQiOjAuMCwiUmlnaHQiOjAuMCwiQm90dG9tIjowLjB9LCJQYWRkaW5nIjp7IiRpZCI6IjExMDkiLCJUb3AiOjAuMCwiTGVmdCI6MC4wLCJSaWdodCI6MC4wLCJCb3R0b20iOjAuMH0sIkJhY2tncm91bmQiOnsiJGlkIjoiMTExMCIsIkNvbG9yIjp7IiRpZCI6IjExMTEiLCJBIjoyNTUsIlIiOjIzNywiRyI6MTI1LCJCIjo0OX19LCJJc1Zpc2libGUiOmZhbHNlLCJXaWR0aCI6MC4wLCJIZWlnaHQiOjAuMCwiQm9yZGVyU3R5bGUiOnsiJGlkIjoiMTExMiIsIkxpbmVDb2xvciI6eyIkaWQiOiIxMTEzIiwiJHR5cGUiOiJOTFJFLkNvbW1vbi5Eb20uU29saWRDb2xvckJydXNoLCBOTFJFLkNvbW1vbiIsIkNvbG9yIjp7IiRpZCI6IjExMTQiLCJBIjoyNTUsIlIiOjI1NSwiRyI6MCwiQiI6MH19LCJMaW5lV2VpZ2h0IjowLjAsIkxpbmVUeXBlIjowLCJQYXJlbnRTdHlsZSI6bnVsbH0sIlBhcmVudFN0eWxlIjpudWxsfSwiTWFyZ2luIjp7IiRpZCI6IjExMTUiLCJUb3AiOjAuMCwiTGVmdCI6MC4wLCJSaWdodCI6MC4wLCJCb3R0b20iOjAuMH0sIlBhZGRpbmciOnsiJGlkIjoiMTExNiIsIlRvcCI6MC4wLCJMZWZ0IjowLjAsIlJpZ2h0IjowLjAsIkJvdHRvbSI6MC4wfSwiQmFja2dyb3VuZCI6bnVsbCwiSXNWaXNpYmxlIjp0cnVlLCJXaWR0aCI6MC4wLCJIZWlnaHQiOjAuMCwiQm9yZGVyU3R5bGUiOm51bGwsIlBhcmVudFN0eWxlIjpudWxsfSwiQmFja2dyb3VuZFN0eWxlIjp7IiRpZCI6IjExMTciLCJNYXJnaW4iOnsiJGlkIjoiMTExOCIsIlRvcCI6MC4wLCJMZWZ0IjowLjAsIlJpZ2h0IjowLjAsIkJvdHRvbSI6MC4wfSwiUGFkZGluZyI6eyIkaWQiOiIxMTE5IiwiVG9wIjowLjAsIkxlZnQiOjAuMCwiUmlnaHQiOjAuMCwiQm90dG9tIjowLjB9LCJCYWNrZ3JvdW5kIjp7IiRpZCI6IjExMjAiLCJDb2xvciI6eyIkaWQiOiIxMTIxIiwiQSI6NTEsIlIiOjE2NSwiRyI6MTY1LCJCIjoxNjV9fSwiSXNWaXNpYmxlIjp0cnVlLCJXaWR0aCI6MC4wLCJIZWlnaHQiOjAuMCwiQm9yZGVyU3R5bGUiOnsiJGlkIjoiMTEyMiIsIkxpbmVDb2xvciI6eyIkaWQiOiIxMTIzIiwiJHR5cGUiOiJOTFJFLkNvbW1vbi5Eb20uU29saWRDb2xvckJydXNoLCBOTFJFLkNvbW1vbiIsIkNvbG9yIjp7IiRpZCI6IjExMjQiLCJBIjoyNTUsIlIiOjIzNCwiRyI6MjIsIkIiOjMwfX0sIkxpbmVXZWlnaHQiOjAuMCwiTGluZVR5cGUiOjAsIlBhcmVudFN0eWxlIjpudWxsfSwiUGFyZW50U3R5bGUiOm51bGx9LCJJc0Fib3ZlVGltZWJhbmQiOmZhbHNlLCJTcGFjaW5nIjo1LCJEZWZhdWx0U3dpbWxhbmVUYXNrU3R5bGUiOnsiJGlkIjoiMTEyNSIsIiR0eXBlIjoiTkxSRS5Db21tb24uRG9tLlN0eWxlcy5FeHBsaWNpdFNldGFibGVUYXNrU3R5bGUsIE5MUkUuQ29tbW9uIiwiU2hhcGUiOjAsIlNoYXBlVGhpY2tuZXNzIjoxLCJEdXJhdGlvbkZvcm1hdCI6MCwiSW5jbHVkZU5vbldvcmtpbmdEYXlzSW5EdXJhdGlvbiI6ZmFsc2UsIlBlcmNlbnRhZ2VDb21wbGV0ZVN0eWxlIjp7IiRpZCI6IjExMjYiLCJGb250U2V0dGluZ3MiOnsiJGlkIjoiMTEyNyIsIkZvbnRTaXplIjoxMCwiRm9udE5hbWUiOiJDYWxpYnJpIiwiSXNCb2xkIjpmYWxzZSwiSXNJdGFsaWMiOmZhbHNlLCJJc1VuZGVybGluZWQiOmZhbHNlLCJQYXJlbnRTdHlsZSI6bnVsbH0sIkF1dG9TaXplIjowLCJGb3JlZ3JvdW5kIjp7IiRyZWYiOiI2NDYifSwiTWF4V2lkdGgiOjIwMC4wLCJNYXhIZWlnaHQiOiJJbmZpbml0eSIsIlNtYXJ0Rm9yZWdyb3VuZElzQWN0aXZlIjpmYWxzZSwiSG9yaXpvbnRhbEFsaWdubWVudCI6MCwiVmVydGljYWxBbGlnbm1lbnQiOjAsIlNtYXJ0Rm9yZWdyb3VuZCI6bnVsbCwiQmFja2dyb3VuZEZpbGxUeXBlIjowLCJNYXJnaW4iOnsiJHJlZiI6IjY0OCJ9LCJQYWRkaW5nIjp7IiRyZWYiOiI2NDkifSwiQmFja2dyb3VuZCI6eyIkcmVmIjoiNjUwIn0sIklzVmlzaWJsZSI6dHJ1ZSwiV2lkdGgiOjAuMCwiSGVpZ2h0IjowLjAsIkJvcmRlclN0eWxlIjpudWxsLCJQYXJlbnRTdHlsZSI6bnVsbH0sIkR1cmF0aW9uU3R5bGUiOnsiJGlkIjoiMTEyOCIsIkZvbnRTZXR0aW5ncyI6eyIkaWQiOiIxMTI5IiwiRm9udFNpemUiOjEwLCJGb250TmFtZSI6IkNhbGlicmkiLCJJc0JvbGQiOmZhbHNlLCJJc0l0YWxpYyI6ZmFsc2UsIklzVW5kZXJsaW5lZCI6ZmFsc2UsIlBhcmVudFN0eWxlIjpudWxsfSwiQXV0b1NpemUiOjAsIkZvcmVncm91bmQiOnsiJHJlZiI6IjY1NCJ9LCJNYXhXaWR0aCI6MjAwLjAsIk1heEhlaWdodCI6IkluZmluaXR5IiwiU21hcnRGb3JlZ3JvdW5kSXNBY3RpdmUiOmZhbHNlLCJIb3Jpem9udGFsQWxpZ25tZW50IjowLCJWZXJ0aWNhbEFsaWdubWVudCI6MCwiU21hcnRGb3JlZ3JvdW5kIjpudWxsLCJCYWNrZ3JvdW5kRmlsbFR5cGUiOjAsIk1hcmdpbiI6eyIkcmVmIjoiNjU2In0sIlBhZGRpbmciOnsiJHJlZiI6IjY1NyJ9LCJCYWNrZ3JvdW5kIjp7IiRyZWYiOiI2NTgifSwiSXNWaXNpYmxlIjp0cnVlLCJXaWR0aCI6MC4wLCJIZWlnaHQiOjAuMCwiQm9yZGVyU3R5bGUiOm51bGwsIlBhcmVudFN0eWxlIjpudWxsfSwiSG9yaXpvbnRhbENvbm5lY3RvclN0eWxlIjp7IiRpZCI6IjExMzAiLCJMaW5lQ29sb3IiOnsiJHJlZiI6IjY2MCJ9LCJMaW5lV2VpZ2h0IjoxLjAsIkxpbmVUeXBlIjowLCJQYXJlbnRTdHlsZSI6bnVsbH0sIlZlcnRpY2FsQ29ubmVjdG9yU3R5bGUiOnsiJGlkIjoiMTEzMSIsIkxpbmVDb2xvciI6eyIkcmVmIjoiNjYzIn0sIkxpbmVXZWlnaHQiOjAuMCwiTGluZVR5cGUiOjAsIlBhcmVudFN0eWxlIjpudWxsfSwiTWFyZ2luIjpudWxsLCJTdGFydERhdGVQb3NpdGlvbiI6NCwiRW5kRGF0ZVBvc2l0aW9uIjo0LCJEYXRlSXNWaXNpYmxlIjp0cnVlLCJUaXRsZVBvc2l0aW9uIjoyLCJEdXJhdGlvblBvc2l0aW9uIjo2LCJQZXJjZW50YWdlQ29tcGxldGVkUG9zaXRpb24iOjYsIlNwYWNpbmciOjUsIklzQmVsb3dUaW1lYmFuZCI6dHJ1ZSwiUGVyY2VudGFnZUNvbXBsZXRlU2hhcGVPcGFjaXR5IjozNSwiU2hhcGVTdHlsZSI6eyIkaWQiOiIxMTMyIiwiTWFyZ2luIjp7IiRyZWYiOiI2NjYifSwiUGFkZGluZyI6eyIkcmVmIjoiNjY3In0sIkJhY2tncm91bmQiOnsiJHJlZiI6IjY2OCJ9LCJJc1Zpc2libGUiOnRydWUsIldpZHRoIjowLjAsIkhlaWdodCI6MTYuMCwiQm9yZGVyU3R5bGUiOnsiJGlkIjoiMTEzMyIsIkxpbmVDb2xvciI6eyIkcmVmIjoiNjcxIn0sIkxpbmVXZWlnaHQiOjAuMCwiTGluZVR5cGUiOjAsIlBhcmVudFN0eWxlIjpudWxsfSwiUGFyZW50U3R5bGUiOm51bGx9LCJUaXRsZVN0eWxlIjp7IiRpZCI6IjExMzQiLCJGb250U2V0dGluZ3MiOnsiJGlkIjoiMTEzNSIsIkZvbnRTaXplIjoxMSwiRm9udE5hbWUiOiJDYWxpYnJpIiwiSXNCb2xkIjpmYWxzZSwiSXNJdGFsaWMiOmZhbHNlLCJJc1VuZGVybGluZWQiOmZhbHNlLCJQYXJlbnRTdHlsZSI6bnVsbH0sIkF1dG9TaXplIjowLCJGb3JlZ3JvdW5kIjp7IiRyZWYiOiI2NzUifSwiTWF4V2lkdGgiOjk2MC4wLCJNYXhIZWlnaHQiOiJJbmZpbml0eSIsIlNtYXJ0Rm9yZWdyb3VuZElzQWN0aXZlIjpmYWxzZSwiSG9yaXpvbnRhbEFsaWdubWVudCI6MSwiVmVydGljYWxBbGlnbm1lbnQiOjAsIlNtYXJ0Rm9yZWdyb3VuZCI6bnVsbCwiQmFja2dyb3VuZEZpbGxUeXBlIjowLCJNYXJnaW4iOnsiJHJlZiI6IjY3NyJ9LCJQYWRkaW5nIjp7IiRyZWYiOiI2NzgifSwiQmFja2dyb3VuZCI6eyIkcmVmIjoiNjc5In0sIklzVmlzaWJsZSI6dHJ1ZSwiV2lkdGgiOjAuMCwiSGVpZ2h0IjowLjAsIkJvcmRlclN0eWxlIjpudWxsLCJQYXJlbnRTdHlsZSI6bnVsbH0sIkRhdGVTdHlsZSI6eyIkaWQiOiIxMTM2IiwiRm9udFNldHRpbmdzIjp7IiRpZCI6IjExMzciLCJGb250U2l6ZSI6MTAsIkZvbnROYW1lIjoiQ2FsaWJyaSIsIklzQm9sZCI6ZmFsc2UsIklzSXRhbGljIjpmYWxzZSwiSXNVbmRlcmxpbmVkIjpmYWxzZSwiUGFyZW50U3R5bGUiOm51bGx9LCJBdXRvU2l6ZSI6MCwiRm9yZWdyb3VuZCI6eyIkcmVmIjoiNjgyIn0sIk1heFdpZHRoIjoyMDAuMCwiTWF4SGVpZ2h0IjoiSW5maW5pdHkiLCJTbWFydEZvcmVncm91bmRJc0FjdGl2ZSI6ZmFsc2UsIkhvcml6b250YWxBbGlnbm1lbnQiOjAsIlZlcnRpY2FsQWxpZ25tZW50IjowLCJTbWFydEZvcmVncm91bmQiOm51bGwsIkJhY2tncm91bmRGaWxsVHlwZSI6MCwiTWFyZ2luIjp7IiRyZWYiOiI2ODQifSwiUGFkZGluZyI6eyIkcmVmIjoiNjg1In0sIkJhY2tncm91bmQiOnsiJHJlZiI6IjY4NiJ9LCJJc1Zpc2libGUiOnRydWUsIldpZHRoIjowLjAsIkhlaWdodCI6MC4wLCJCb3JkZXJTdHlsZSI6bnVsbCwiUGFyZW50U3R5bGUiOm51bGx9LCJEYXRlRm9ybWF0Ijp7IiRyZWYiOiI2ODcifSwiV2Vla051bWJlcmluZyI6eyIkaWQiOiIxMTM4IiwiRm9ybWF0IjowLCJJc1Zpc2libGUiOmZhbHNlLCJMYXN0S25vd25WaXNpYmlsaXR5U3RhdGUiOmZhbHNlfSwiSXNWaXNpYmxlIjp0cnVlLCJQYXJlbnRTdHlsZSI6bnVsbCwiX2V4cGxpY2l0bHlTZXQiOnsiJGlkIjoiMTEz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MTQwIiwiU2hhcGUiOjEsIkNvbm5lY3Rvck1hcmdpbiI6eyIkcmVmIjoiNjkxIn0sIkNvbm5lY3RvclN0eWxlIjp7IiRpZCI6IjExNDEiLCJMaW5lQ29sb3IiOnsiJHJlZiI6IjY5MyJ9LCJMaW5lV2VpZ2h0IjoxLjAsIkxpbmVUeXBlIjowLCJQYXJlbnRTdHlsZSI6bnVsbH0sIklzQmVsb3dUaW1lYmFuZCI6dHJ1ZSwiUG9zaXRpb25PblRhc2siOjEsIkhpZGVEYXRlIjpmYWxzZSwiU2hhcGVTaXplIjoxLCJTcGFjaW5nIjoxLjAsIlBhZGRpbmciOnsiJHJlZiI6IjY5NSJ9LCJTaGFwZVN0eWxlIjp7IiRpZCI6IjExNDIiLCJNYXJnaW4iOnsiJHJlZiI6IjY5NyJ9LCJQYWRkaW5nIjp7IiRyZWYiOiI2OTgifSwiQmFja2dyb3VuZCI6eyIkcmVmIjoiNjk5In0sIklzVmlzaWJsZSI6dHJ1ZSwiV2lkdGgiOjE4LjAsIkhlaWdodCI6MjAuMCwiQm9yZGVyU3R5bGUiOnsiJGlkIjoiMTE0MyIsIkxpbmVDb2xvciI6eyIkcmVmIjoiNzAyIn0sIkxpbmVXZWlnaHQiOjAuMCwiTGluZVR5cGUiOjAsIlBhcmVudFN0eWxlIjpudWxsfSwiUGFyZW50U3R5bGUiOm51bGx9LCJUaXRsZVN0eWxlIjp7IiRpZCI6IjExNDQiLCJGb250U2V0dGluZ3MiOnsiJGlkIjoiMTE0NSIsIkZvbnRTaXplIjoxMSwiRm9udE5hbWUiOiJDYWxpYnJpIiwiSXNCb2xkIjpmYWxzZSwiSXNJdGFsaWMiOmZhbHNlLCJJc1VuZGVybGluZWQiOmZhbHNlLCJQYXJlbnRTdHlsZSI6bnVsbH0sIkF1dG9TaXplIjowLCJGb3JlZ3JvdW5kIjp7IiRyZWYiOiI3MDYifSwiTWF4V2lkdGgiOjIwMC4wLCJNYXhIZWlnaHQiOiJJbmZpbml0eSIsIlNtYXJ0Rm9yZWdyb3VuZElzQWN0aXZlIjpmYWxzZSwiSG9yaXpvbnRhbEFsaWdubWVudCI6MSwiVmVydGljYWxBbGlnbm1lbnQiOjAsIlNtYXJ0Rm9yZWdyb3VuZCI6bnVsbCwiQmFja2dyb3VuZEZpbGxUeXBlIjowLCJNYXJnaW4iOnsiJHJlZiI6IjcwOCJ9LCJQYWRkaW5nIjp7IiRyZWYiOiI3MDkifSwiQmFja2dyb3VuZCI6eyIkcmVmIjoiNzEwIn0sIklzVmlzaWJsZSI6dHJ1ZSwiV2lkdGgiOjAuMCwiSGVpZ2h0IjowLjAsIkJvcmRlclN0eWxlIjpudWxsLCJQYXJlbnRTdHlsZSI6bnVsbH0sIkRhdGVTdHlsZSI6eyIkaWQiOiIxMTQ2IiwiRm9udFNldHRpbmdzIjp7IiRpZCI6IjExNDciLCJGb250U2l6ZSI6MTAsIkZvbnROYW1lIjoiQ2FsaWJyaSIsIklzQm9sZCI6ZmFsc2UsIklzSXRhbGljIjpmYWxzZSwiSXNVbmRlcmxpbmVkIjpmYWxzZSwiUGFyZW50U3R5bGUiOm51bGx9LCJBdXRvU2l6ZSI6MCwiRm9yZWdyb3VuZCI6eyIkcmVmIjoiNzE0In0sIk1heFdpZHRoIjoyMDAuMCwiTWF4SGVpZ2h0IjoiSW5maW5pdHkiLCJTbWFydEZvcmVncm91bmRJc0FjdGl2ZSI6ZmFsc2UsIkhvcml6b250YWxBbGlnbm1lbnQiOjAsIlZlcnRpY2FsQWxpZ25tZW50IjowLCJTbWFydEZvcmVncm91bmQiOm51bGwsIkJhY2tncm91bmRGaWxsVHlwZSI6MCwiTWFyZ2luIjp7IiRyZWYiOiI3MTYifSwiUGFkZGluZyI6eyIkcmVmIjoiNzE3In0sIkJhY2tncm91bmQiOnsiJHJlZiI6IjcxOCJ9LCJJc1Zpc2libGUiOnRydWUsIldpZHRoIjowLjAsIkhlaWdodCI6MC4wLCJCb3JkZXJTdHlsZSI6bnVsbCwiUGFyZW50U3R5bGUiOm51bGx9LCJEYXRlRm9ybWF0Ijp7IiRyZWYiOiI3MTkifSwiV2Vla051bWJlcmluZyI6eyIkaWQiOiIxMTQ4IiwiRm9ybWF0IjowLCJJc1Zpc2libGUiOmZhbHNlLCJMYXN0S25vd25WaXNpYmlsaXR5U3RhdGUiOmZhbHNlfSwiSXNWaXNpYmxlIjp0cnVlLCJQYXJlbnRTdHlsZSI6bnVsbH0sIkRlZmF1bHRTd2ltbGFuZU1pbGVzdG9uZVN0eWxlIjp7IiRpZCI6IjExNDkiLCJUaXRsZVBvc2l0aW9uIjoiTGVmdCIsIkRhdGVQb3NpdGlvbiI6IkxlZnQiLCJTaGFwZVR5cGUiOjEsIlNoYXBlU2l6ZSI6MSwiU3BhY2luZyI6NSwiU2hhcGVTdHlsZSI6eyIkaWQiOiIxMTUwIiwiTWFyZ2luIjp7IiRyZWYiOiI3MjQifSwiUGFkZGluZyI6eyIkcmVmIjoiNzI1In0sIkJhY2tncm91bmQiOnsiJHJlZiI6IjcyNiJ9LCJJc1Zpc2libGUiOnRydWUsIldpZHRoIjoxOC4wLCJIZWlnaHQiOjIwLjAsIkJvcmRlclN0eWxlIjp7IiRpZCI6IjExNTEiLCJMaW5lQ29sb3IiOnsiJHJlZiI6IjcyOSJ9LCJMaW5lV2VpZ2h0IjowLjAsIkxpbmVUeXBlIjowLCJQYXJlbnRTdHlsZSI6bnVsbH0sIlBhcmVudFN0eWxlIjpudWxsfSwiVGl0bGVTdHlsZSI6eyIkaWQiOiIxMTUyIiwiRm9udFNldHRpbmdzIjp7IiRpZCI6IjExNTMiLCJGb250U2l6ZSI6MTEsIkZvbnROYW1lIjoiQ2FsaWJyaSIsIklzQm9sZCI6ZmFsc2UsIklzSXRhbGljIjpmYWxzZSwiSXNVbmRlcmxpbmVkIjpmYWxzZSwiUGFyZW50U3R5bGUiOm51bGx9LCJBdXRvU2l6ZSI6MCwiRm9yZWdyb3VuZCI6eyIkcmVmIjoiNzMzIn0sIk1heFdpZHRoIjoyMDAuMCwiTWF4SGVpZ2h0IjoiSW5maW5pdHkiLCJTbWFydEZvcmVncm91bmRJc0FjdGl2ZSI6ZmFsc2UsIkhvcml6b250YWxBbGlnbm1lbnQiOjIsIlZlcnRpY2FsQWxpZ25tZW50IjowLCJTbWFydEZvcmVncm91bmQiOm51bGwsIkJhY2tncm91bmRGaWxsVHlwZSI6MCwiTWFyZ2luIjp7IiRyZWYiOiI3MzUifSwiUGFkZGluZyI6eyIkcmVmIjoiNzM2In0sIkJhY2tncm91bmQiOnsiJHJlZiI6IjczNyJ9LCJJc1Zpc2libGUiOnRydWUsIldpZHRoIjowLjAsIkhlaWdodCI6MC4wLCJCb3JkZXJTdHlsZSI6bnVsbCwiUGFyZW50U3R5bGUiOm51bGx9LCJEYXRlU3R5bGUiOnsiJGlkIjoiMTE1NCIsIkZvbnRTZXR0aW5ncyI6eyIkaWQiOiIxMTU1IiwiRm9udFNpemUiOjEwLCJGb250TmFtZSI6IkNhbGlicmkiLCJJc0JvbGQiOmZhbHNlLCJJc0l0YWxpYyI6ZmFsc2UsIklzVW5kZXJsaW5lZCI6ZmFsc2UsIlBhcmVudFN0eWxlIjpudWxsfSwiQXV0b1NpemUiOjAsIkZvcmVncm91bmQiOnsiJHJlZiI6Ijc0MSJ9LCJNYXhXaWR0aCI6MjAwLjAsIk1heEhlaWdodCI6IkluZmluaXR5IiwiU21hcnRGb3JlZ3JvdW5kSXNBY3RpdmUiOmZhbHNlLCJIb3Jpem9udGFsQWxpZ25tZW50IjoyLCJWZXJ0aWNhbEFsaWdubWVudCI6MCwiU21hcnRGb3JlZ3JvdW5kIjpudWxsLCJCYWNrZ3JvdW5kRmlsbFR5cGUiOjAsIk1hcmdpbiI6eyIkcmVmIjoiNzQzIn0sIlBhZGRpbmciOnsiJHJlZiI6Ijc0NCJ9LCJCYWNrZ3JvdW5kIjp7IiRyZWYiOiI3NDUifSwiSXNWaXNpYmxlIjp0cnVlLCJXaWR0aCI6MC4wLCJIZWlnaHQiOjAuMCwiQm9yZGVyU3R5bGUiOm51bGwsIlBhcmVudFN0eWxlIjpudWxsfSwiRGF0ZUZvcm1hdCI6eyIkcmVmIjoiNzQ3In0sIldlZWtOdW1iZXJpbmciOnsiJGlkIjoiMTE1NiIsIkZvcm1hdCI6MCwiSXNWaXNpYmxlIjpmYWxzZSwiTGFzdEtub3duVmlzaWJpbGl0eVN0YXRlIjpmYWxzZX0sIklzVmlzaWJsZSI6dHJ1ZSwiUGFyZW50U3R5bGUiOm51bGx9LCJEZWZhdWx0U3dpbWxhbmVBY3Rpdml0eVN0eWxlIjp7IiRpZCI6IjExNTciLCJIZWFkZXJTdHlsZSI6eyIkaWQiOiIxMTU4IiwiVGV4dFN0eWxlIjp7IiRpZCI6IjExNTkiLCJGb250U2V0dGluZ3MiOnsiJGlkIjoiMTE2MCIsIkZvbnRTaXplIjoxMSwiRm9udE5hbWUiOiJDYWxpYnJpIiwiSXNCb2xkIjpmYWxzZSwiSXNJdGFsaWMiOmZhbHNlLCJJc1VuZGVybGluZWQiOmZhbHNlLCJQYXJlbnRTdHlsZSI6bnVsbH0sIkF1dG9TaXplIjowLCJGb3JlZ3JvdW5kIjp7IiRyZWYiOiI3NTQifSwiTWF4V2lkdGgiOiJJbmZpbml0eSIsIk1heEhlaWdodCI6IkluZmluaXR5IiwiU21hcnRGb3JlZ3JvdW5kSXNBY3RpdmUiOmZhbHNlLCJIb3Jpem9udGFsQWxpZ25tZW50IjowLCJWZXJ0aWNhbEFsaWdubWVudCI6MCwiU21hcnRGb3JlZ3JvdW5kIjpudWxsLCJCYWNrZ3JvdW5kRmlsbFR5cGUiOjAsIk1hcmdpbiI6eyIkcmVmIjoiNzU2In0sIlBhZGRpbmciOnsiJHJlZiI6Ijc1NyJ9LCJCYWNrZ3JvdW5kIjp7IiRyZWYiOiI3NTgifSwiSXNWaXNpYmxlIjp0cnVlLCJXaWR0aCI6MC4wLCJIZWlnaHQiOjAuMCwiQm9yZGVyU3R5bGUiOm51bGwsIlBhcmVudFN0eWxlIjpudWxsfSwiUmVjdGFuZ2xlU3R5bGUiOnsiJGlkIjoiMTE2MSIsIk1hcmdpbiI6eyIkcmVmIjoiNzYxIn0sIlBhZGRpbmciOnsiJHJlZiI6Ijc2MiJ9LCJCYWNrZ3JvdW5kIjp7IiRyZWYiOiI3NjMifSwiSXNWaXNpYmxlIjp0cnVlLCJXaWR0aCI6MC4wLCJIZWlnaHQiOjAuMCwiQm9yZGVyU3R5bGUiOnsiJGlkIjoiMTE2MiIsIkxpbmVDb2xvciI6eyIkcmVmIjoiNzY2In0sIkxpbmVXZWlnaHQiOjAuMCwiTGluZVR5cGUiOjAsIlBhcmVudFN0eWxlIjpudWxsfSwiUGFyZW50U3R5bGUiOm51bGx9LCJNYXJnaW4iOnsiJHJlZiI6Ijc2OCJ9LCJQYWRkaW5nIjp7IiRyZWYiOiI3NjkifSwiQmFja2dyb3VuZCI6bnVsbCwiSXNWaXNpYmxlIjp0cnVlLCJXaWR0aCI6MC4wLCJIZWlnaHQiOjAuMCwiQm9yZGVyU3R5bGUiOm51bGwsIlBhcmVudFN0eWxlIjpudWxsfSwiQmFja2dyb3VuZFN0eWxlIjp7IiRpZCI6IjExNjMiLCJNYXJnaW4iOnsiJHJlZiI6Ijc3MSJ9LCJQYWRkaW5nIjp7IiRyZWYiOiI3NzIifSwiQmFja2dyb3VuZCI6eyIkcmVmIjoiNzczIn0sIklzVmlzaWJsZSI6dHJ1ZSwiV2lkdGgiOjAuMCwiSGVpZ2h0IjowLjAsIkJvcmRlclN0eWxlIjp7IiRpZCI6IjExNjQiLCJMaW5lQ29sb3IiOnsiJHJlZiI6Ijc3NiJ9LCJMaW5lV2VpZ2h0IjowLjAsIkxpbmVUeXBlIjowLCJQYXJlbnRTdHlsZSI6bnVsbH0sIlBhcmVudFN0eWxlIjpudWxsfSwiTWFyZ2luIjp7IiRyZWYiOiI3NzgifSwiUGFkZGluZyI6eyIkcmVmIjoiNzc5In0sIklzVmlzaWJsZSI6dHJ1ZSwiV2lkdGgiOjAuMCwiSGVpZ2h0IjowLjAsIkJvcmRlclN0eWxlIjpudWxsLCJQYXJlbnRTdHlsZSI6bnVsbH0sIk1hcmdpbiI6eyIkaWQiOiIxMTY1IiwiVG9wIjowLjAsIkxlZnQiOjAuMCwiUmlnaHQiOjAuMCwiQm90dG9tIjowLjB9LCJQYWRkaW5nIjp7IiRpZCI6IjExNjYiLCJUb3AiOjAuMCwiTGVmdCI6MC4wLCJSaWdodCI6MC4wLCJCb3R0b20iOjAuMH0sIklzVmlzaWJsZSI6dHJ1ZSwiV2lkdGgiOjAuMCwiSGVpZ2h0IjowLjAsIkJvcmRlclN0eWxlIjp7IiRpZCI6IjExNjciLCJMaW5lQ29sb3IiOm51bGwsIkxpbmVXZWlnaHQiOjAuMCwiTGluZVR5cGUiOjAsIlBhcmVudFN0eWxlIjpudWxsfSwiUGFyZW50U3R5bGUiOm51bGx9XX0sIlNjYWxlIjpudWxsLCJTY2FsZVYyIjp7IiRpZCI6IjExNjgiLCJTdGFydERhdGUiOiIyMDIxLTAyLTI4VDAwOjMyOjAwIiwiRW5kRGF0ZSI6IjIwMjMtMTItMDRUMjM6NTk6MDAiLCJBdXRvRGF0ZVJhbmdlIjp0cnVlLCJXb3JraW5nRGF5cyI6MzEsIkZpc2NhbFllYXIiOnsiJGlkIjoiMTE2OSIsIlN0YXJ0TW9udGgiOjEsIlVzZVN0YXJ0aW5nWWVhckZvck51bWJlcmluZyI6dHJ1ZSwiU2hvd0Zpc2NhbFllYXJMYWJlbCI6dHJ1ZX0sIlRvZGF5TWFya2VyVGV4dCI6IlRvZGF5IiwiQXV0b1NjYWxlVHlwZSI6ZmFsc2UsIlRpbWViYW5kU2NhbGVzIjp7IiRpZCI6IjExNzAiLCJUb3BTY2FsZUxheWVyIjp7IiRpZCI6IjExNzEiLCJGb3JtYXQiOiJNTU0iLCJUeXBlIjoyfSwiTWlkZGxlU2NhbGVMYXllciI6eyIkaWQiOiIxMTcyIiwiRm9ybWF0IjoiTU1NIiwiVHlwZSI6M30sIkJvdHRvbVNjYWxlTGF5ZXIiOnsiJGlkIjoiMTE3MyIsIkZvcm1hdCI6Ik1NTSIsIlR5cGUiOjR9fX0sIk1pbGVzdG9uZXMiOlt7IiRpZCI6IjExNzQiLCJEYXRlIjoiMjAyMy0xMC0wMVQyMzo1OTowMCIsIlN0eWxlIjp7IiRpZCI6IjExNzUiLCJTaGFwZSI6MCwiQ29ubmVjdG9yTWFyZ2luIjp7IiRpZCI6IjExNzYiLCJUb3AiOjAuMCwiTGVmdCI6Mi4wLCJSaWdodCI6Mi4wLCJCb3R0b20iOjAuMH0sIkNvbm5lY3RvclN0eWxlIjp7IiRpZCI6IjExNzciLCJMaW5lQ29sb3IiOnsiJGlkIjoiMTE3OCIsIiR0eXBlIjoiTkxSRS5Db21tb24uRG9tLlNvbGlkQ29sb3JCcnVzaCwgTkxSRS5Db21tb24iLCJDb2xvciI6eyIkaWQiOiIxMTc5IiwiQSI6MTI3LCJSIjo3OSwiRyI6MTI5LCJCIjoxODl9fSwiTGluZVdlaWdodCI6MS4wLCJMaW5lVHlwZSI6MCwiUGFyZW50U3R5bGUiOm51bGx9LCJJc0JlbG93VGltZWJhbmQiOnRydWUsIlBvc2l0aW9uT25UYXNrIjowLCJIaWRlRGF0ZSI6ZmFsc2UsIlNoYXBlU2l6ZSI6MSwiU3BhY2luZyI6MS4wLCJQYWRkaW5nIjp7IiRpZCI6IjExODAiLCJUb3AiOjcuMCwiTGVmdCI6My4wLCJSaWdodCI6MC4wLCJCb3R0b20iOjIuMH0sIlNoYXBlU3R5bGUiOnsiJGlkIjoiMTE4MSIsIk1hcmdpbiI6eyIkaWQiOiIxMTgyIiwiVG9wIjowLjAsIkxlZnQiOjAuMCwiUmlnaHQiOjAuMCwiQm90dG9tIjowLjB9LCJQYWRkaW5nIjp7IiRpZCI6IjExODMiLCJUb3AiOjAuMCwiTGVmdCI6MC4wLCJSaWdodCI6MC4wLCJCb3R0b20iOjAuMH0sIkJhY2tncm91bmQiOnsiJGlkIjoiMTE4NCIsIkNvbG9yIjp7IiRpZCI6IjExODUiLCJBIjoyNTUsIlIiOjExMiwiRyI6MTczLCJCIjo3MX19LCJJc1Zpc2libGUiOnRydWUsIldpZHRoIjoxOC4wLCJIZWlnaHQiOjIwLjAsIkJvcmRlclN0eWxlIjp7IiRpZCI6IjExODYiLCJMaW5lQ29sb3IiOnsiJHJlZiI6IjQ5MiJ9LCJMaW5lV2VpZ2h0IjowLjAsIkxpbmVUeXBlIjowLCJQYXJlbnRTdHlsZSI6bnVsbH0sIlBhcmVudFN0eWxlIjpudWxsfSwiVGl0bGVTdHlsZSI6eyIkaWQiOiIxMTg3IiwiRm9udFNldHRpbmdzIjp7IiRpZCI6IjExODgiLCJGb250U2l6ZSI6MTEsIkZvbnROYW1lIjoiQ2FsaWJyaSIsIklzQm9sZCI6ZmFsc2UsIklzSXRhbGljIjpmYWxzZSwiSXNVbmRlcmxpbmVkIjpmYWxzZSwiUGFyZW50U3R5bGUiOm51bGx9LCJBdXRvU2l6ZSI6MCwiRm9yZWdyb3VuZCI6eyIkaWQiOiIxMTg5IiwiQ29sb3IiOnsiJGlkIjoiMTE5M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TkxIiwiVG9wIjowLjAsIkxlZnQiOjAuMCwiUmlnaHQiOjAuMCwiQm90dG9tIjowLjB9LCJQYWRkaW5nIjp7IiRpZCI6IjExOTIiLCJUb3AiOjAuMCwiTGVmdCI6MC4wLCJSaWdodCI6MC4wLCJCb3R0b20iOjAuMH0sIkJhY2tncm91bmQiOnsiJGlkIjoiMTE5MyIsIkNvbG9yIjp7IiRpZCI6IjExOTQiLCJBIjowLCJSIjoyNTUsIkciOjI1NSwiQiI6MjU1fX0sIklzVmlzaWJsZSI6dHJ1ZSwiV2lkdGgiOjAuMCwiSGVpZ2h0IjowLjAsIkJvcmRlclN0eWxlIjp7IiRpZCI6IjExOTUiLCJMaW5lQ29sb3IiOm51bGwsIkxpbmVXZWlnaHQiOjAuMCwiTGluZVR5cGUiOjAsIlBhcmVudFN0eWxlIjpudWxsfSwiUGFyZW50U3R5bGUiOm51bGx9LCJEYXRlU3R5bGUiOnsiJGlkIjoiMTE5NiIsIkZvbnRTZXR0aW5ncyI6eyIkaWQiOiIxMTk3IiwiRm9udFNpemUiOjEyLCJGb250TmFtZSI6IkNhbGlicmkiLCJJc0JvbGQiOnRydWUsIklzSXRhbGljIjpmYWxzZSwiSXNVbmRlcmxpbmVkIjpmYWxzZSwiUGFyZW50U3R5bGUiOm51bGx9LCJBdXRvU2l6ZSI6MCwiRm9yZWdyb3VuZCI6eyIkaWQiOiIxMTk4IiwiQ29sb3IiOnsiJGlkIjoiMTE5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IwMCIsIlRvcCI6MC4wLCJMZWZ0IjowLjAsIlJpZ2h0IjowLjAsIkJvdHRvbSI6MC4wfSwiUGFkZGluZyI6eyIkaWQiOiIxMjAxIiwiVG9wIjowLjAsIkxlZnQiOjAuMCwiUmlnaHQiOjAuMCwiQm90dG9tIjowLjB9LCJCYWNrZ3JvdW5kIjp7IiRpZCI6IjEyMDIiLCJDb2xvciI6eyIkaWQiOiIxMjAzIiwiQSI6MCwiUiI6MjU1LCJHIjoyNTUsIkIiOjI1NX19LCJJc1Zpc2libGUiOnRydWUsIldpZHRoIjowLjAsIkhlaWdodCI6MC4wLCJCb3JkZXJTdHlsZSI6eyIkaWQiOiIxMjA0IiwiTGluZUNvbG9yIjpudWxsLCJMaW5lV2VpZ2h0IjowLjAsIkxpbmVUeXBlIjowLCJQYXJlbnRTdHlsZSI6bnVsbH0sIlBhcmVudFN0eWxlIjpudWxsfSwiRGF0ZUZvcm1hdCI6eyIkaWQiOiIxMjA1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EyMDYiLCJEYXRlUGFydElzVmlzaWJsZSI6dHJ1ZSwiVGltZVBhcnRJc1Zpc2libGUiOmZhbHNlfX0sIldlZWtOdW1iZXJpbmciOnsiJGlkIjoiMTIwNyIsIkZvcm1hdCI6MCwiSXNWaXNpYmxlIjpmYWxzZSwiTGFzdEtub3duVmlzaWJpbGl0eVN0YXRlIjpmYWxzZX0sIklzVmlzaWJsZSI6dHJ1ZSwiUGFyZW50U3R5bGUiOm51bGx9LCJJbmRleCI6MCwiUGVyY2VudGFnZUNvbXBsZXRlIjpudWxsLCJQb3NpdGlvbiI6eyJSYXRpbyI6MC4xMjI0OTk3NTU1NzY4MDQ4MywiSXNDdXN0b20iOmZhbHNlfSwiRGF0ZUZvcm1hdCI6eyIkcmVmIjoiMTIwNSJ9LCJXZWVrTnVtYmVyaW5nIjp7IiRpZCI6IjEyMDgiLCJGb3JtYXQiOjAsIklzVmlzaWJsZSI6ZmFsc2UsIkxhc3RLbm93blZpc2liaWxpdHlTdGF0ZSI6ZmFsc2V9LCJSZWxhdGVkVGFza0lkIjoiMDAwMDAwMDAtMDAwMC0wMDAwLTAwMDAtMDAwMDAwMDAwMDAwIiwiSWQiOiIyMDA5OTA5YS05NTBjLTRkZDMtYjFlZC01YjA3ZTAwMmIwMmQiLCJJbXBvcnRJZCI6bnVsbCwiVGl0bGUiOiJBbm5vbmNlbWVudCB0byBBcHBsaWNhbnRzIiwiTm90ZSI6bnVsbCwiSHlwZXJsaW5rIjp7IiRpZCI6IjEyMDkiLCJBZGRyZXNzIjpudWxsLCJTdWJBZGRyZXNzIjpudWxsfSwiSXNDaGFuZ2VkIjpmYWxzZSwiSXNOZXciOmZhbHNlfSx7IiRpZCI6IjEyMTAiLCJEYXRlIjoiMjAyMy0xMi0wMVQwMDowMDowMFoiLCJTdHlsZSI6eyIkaWQiOiIxMjExIiwiU2hhcGUiOjAsIkNvbm5lY3Rvck1hcmdpbiI6eyIkaWQiOiIxMjEyIiwiVG9wIjowLjAsIkxlZnQiOjIuMCwiUmlnaHQiOjIuMCwiQm90dG9tIjowLjB9LCJDb25uZWN0b3JTdHlsZSI6eyIkaWQiOiIxMjEzIiwiTGluZUNvbG9yIjp7IiRpZCI6IjEyMTQiLCIkdHlwZSI6Ik5MUkUuQ29tbW9uLkRvbS5Tb2xpZENvbG9yQnJ1c2gsIE5MUkUuQ29tbW9uIiwiQ29sb3IiOnsiJGlkIjoiMTIxNSIsIkEiOjEyNywiUiI6MTEyLCJHIjoxNzMsIkIiOjcxfX0sIkxpbmVXZWlnaHQiOjEuMCwiTGluZVR5cGUiOjAsIlBhcmVudFN0eWxlIjpudWxsfSwiSXNCZWxvd1RpbWViYW5kIjp0cnVlLCJQb3NpdGlvbk9uVGFzayI6MCwiSGlkZURhdGUiOmZhbHNlLCJTaGFwZVNpemUiOjEsIlNwYWNpbmciOjEuMCwiUGFkZGluZyI6eyIkaWQiOiIxMjE2IiwiVG9wIjo3LjAsIkxlZnQiOjMuMCwiUmlnaHQiOjAuMCwiQm90dG9tIjoyLjB9LCJTaGFwZVN0eWxlIjp7IiRpZCI6IjEyMTciLCJNYXJnaW4iOnsiJHJlZiI6IjQ4NyJ9LCJQYWRkaW5nIjp7IiRyZWYiOiI0ODgifSwiQmFja2dyb3VuZCI6eyIkaWQiOiIxMjE4IiwiQ29sb3IiOnsiJGlkIjoiMTIxOSIsIkEiOjI1NSwiUiI6MTEyLCJHIjoxNzMsIkIiOjcxfX0sIklzVmlzaWJsZSI6dHJ1ZSwiV2lkdGgiOjE4LjAsIkhlaWdodCI6MjAuMCwiQm9yZGVyU3R5bGUiOnsiJGlkIjoiMTIyMCIsIkxpbmVDb2xvciI6eyIkcmVmIjoiNDkyIn0sIkxpbmVXZWlnaHQiOjAuMCwiTGluZVR5cGUiOjAsIlBhcmVudFN0eWxlIjpudWxsfSwiUGFyZW50U3R5bGUiOm51bGx9LCJUaXRsZVN0eWxlIjp7IiRpZCI6IjEyMjEiLCJGb250U2V0dGluZ3MiOnsiJGlkIjoiMTIyMiIsIkZvbnRTaXplIjoxMSwiRm9udE5hbWUiOiJDYWxpYnJpIiwiSXNCb2xkIjpmYWxzZSwiSXNJdGFsaWMiOmZhbHNlLCJJc1VuZGVybGluZWQiOmZhbHNlLCJQYXJlbnRTdHlsZSI6bnVsbH0sIkF1dG9TaXplIjowLCJGb3JlZ3JvdW5kIjp7IiRpZCI6IjEyMjMiLCJDb2xvciI6eyIkaWQiOiIxMjI0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0OTgifSwiUGFkZGluZyI6eyIkcmVmIjoiNDk5In0sIkJhY2tncm91bmQiOnsiJGlkIjoiMTIyNSIsIkNvbG9yIjp7IiRpZCI6IjEyMjYiLCJBIjowLCJSIjoyNTUsIkciOjI1NSwiQiI6MjU1fX0sIklzVmlzaWJsZSI6ZmFsc2UsIldpZHRoIjowLjAsIkhlaWdodCI6MC4wLCJCb3JkZXJTdHlsZSI6eyIkaWQiOiIxMjI3IiwiTGluZUNvbG9yIjpudWxsLCJMaW5lV2VpZ2h0IjowLjAsIkxpbmVUeXBlIjowLCJQYXJlbnRTdHlsZSI6bnVsbH0sIlBhcmVudFN0eWxlIjpudWxsfSwiRGF0ZVN0eWxlIjp7IiRpZCI6IjEyMjgiLCJGb250U2V0dGluZ3MiOnsiJGlkIjoiMTIyOSIsIkZvbnRTaXplIjoxMCwiRm9udE5hbWUiOiJDYWxpYnJpIiwiSXNCb2xkIjpmYWxzZSwiSXNJdGFsaWMiOmZhbHNlLCJJc1VuZGVybGluZWQiOmZhbHNlLCJQYXJlbnRTdHlsZSI6bnVsbH0sIkF1dG9TaXplIjowLCJGb3JlZ3JvdW5kIjp7IiRpZCI6IjEyMzAiLCJDb2xvciI6eyIkaWQiOiIxMjMx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TA2In0sIlBhZGRpbmciOnsiJHJlZiI6IjUwNyJ9LCJCYWNrZ3JvdW5kIjp7IiRpZCI6IjEyMzIiLCJDb2xvciI6eyIkaWQiOiIxMjMzIiwiQSI6MCwiUiI6MjU1LCJHIjoyNTUsIkIiOjI1NX19LCJJc1Zpc2libGUiOmZhbHNlLCJXaWR0aCI6MC4wLCJIZWlnaHQiOjAuMCwiQm9yZGVyU3R5bGUiOnsiJGlkIjoiMTIzNCIsIkxpbmVDb2xvciI6bnVsbCwiTGluZVdlaWdodCI6MC4wLCJMaW5lVHlwZSI6MCwiUGFyZW50U3R5bGUiOm51bGx9LCJQYXJlbnRTdHlsZSI6bnVsbH0sIkRhdGVGb3JtYXQiOnsiJGlkIjoiMTIzNS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xMjM2IiwiRGF0ZVBhcnRJc1Zpc2libGUiOnRydWUsIlRpbWVQYXJ0SXNWaXNpYmxlIjpmYWxzZX19LCJXZWVrTnVtYmVyaW5nIjp7IiRpZCI6IjEyMzciLCJGb3JtYXQiOjAsIklzVmlzaWJsZSI6ZmFsc2UsIkxhc3RLbm93blZpc2liaWxpdHlTdGF0ZSI6ZmFsc2V9LCJJc1Zpc2libGUiOnRydWUsIlBhcmVudFN0eWxlIjpudWxsfSwiSW5kZXgiOjEsIlBlcmNlbnRhZ2VDb21wbGV0ZSI6bnVsbCwiUG9zaXRpb24iOnsiUmF0aW8iOjAuMCwiSXNDdXN0b20iOmZhbHNlfSwiRGF0ZUZvcm1hdCI6eyIkcmVmIjoiMTIzNSJ9LCJXZWVrTnVtYmVyaW5nIjp7IiRpZCI6IjEyMzgiLCJGb3JtYXQiOjAsIklzVmlzaWJsZSI6ZmFsc2UsIkxhc3RLbm93blZpc2liaWxpdHlTdGF0ZSI6ZmFsc2V9LCJSZWxhdGVkVGFza0lkIjoiMDAwMDAwMDAtMDAwMC0wMDAwLTAwMDAtMDAwMDAwMDAwMDAwIiwiSWQiOiI1MjA0YzY4Ny0xMGMzLTRkY2EtYTYyZC0zZDc2MTkxMzZjZDkiLCJJbXBvcnRJZCI6bnVsbCwiVGl0bGUiOiJSZWxlYXNlIHRvIFdlYiIsIk5vdGUiOm51bGwsIkh5cGVybGluayI6eyIkaWQiOiIxMjM5IiwiQWRkcmVzcyI6bnVsbCwiU3ViQWRkcmVzcyI6bnVsbH0sIklzQ2hhbmdlZCI6ZmFsc2UsIklzTmV3IjpmYWxzZX1dLCJUYXNrcyI6W10sIlN3aW1sYW5lcyI6W10sIk1zUHJvamVjdEl0ZW1zVHJlZSI6eyIkaWQiOiIxMjQwIiwiUm9vdCI6eyJJbXBvcnRJZCI6bnVsbCwiSXNJbXBvcnRlZCI6ZmFsc2UsIkNoaWxkcmVuIjpbXX19LCJNZXRhZGF0YSI6eyIkaWQiOiIxMjQxIiwiUmVjZW50Q29sb3JzQ29sbGVjdGlvbiI6IltcIiNGRjQ0NzJDNFwiLFwiI0ZGNzBBRDQ3XCIsXCIjRkYwMDAwMDBcIl0iLCJTb3VyY2VUZW1wbGF0ZSI6IntcIiRpZFwiOlwiMVwiLFwiSWRcIjpcIjA4NmQ5MDk4LTNlZDctNDJkYS04ZThlLWFiNmRkNWZiNTUxYlwiLFwiQ3VsdHVyZUluZm9OYW1lXCI6XCJlbi1VU1wiLFwiVmVyc2lvblwiOntcIiRpZFwiOlwiMlwiLFwiVGVtcGxhdGVEb21WZXJzaW9uXCI6XCIxLjIuMFwifSxcIkVmZmVjdFwiOjAsXCJTdHlsZVwiOntcIiRpZFwiOlwiM1wiLFwiVGltZWJhbmRTdHlsZVwiOntcIiRpZFwiOlwiNFwiLFwiU2NhbGVNYXJraW5nXCI6MCxcIlNoYXBlXCI6MCxcIlNoYXBlU3R5bGVcIjp7XCIkaWRcIjpcIjVcIixcIk1hcmdpblwiOntcIiRpZFwiOlwiNlwiLFwiVG9wXCI6MC4wLFwiTGVmdFwiOjEyLjAsXCJSaWdodFwiOjEyLjAsXCJCb3R0b21cIjowLjB9LFwiUGFkZGluZ1wiOntcIiRpZFwiOlwiN1wiLFwiVG9wXCI6Ny4wLFwiTGVmdFwiOjAuMCxcIlJpZ2h0XCI6MC4wLFwiQm90dG9tXCI6Ny4wfSxcIkJhY2tncm91bmRcIjp7XCIkaWRcIjpcIjhcIixcIkNvbG9yXCI6e1wiJGlkXCI6XCI5XCIsXCJBXCI6MjU1LFwiUlwiOjgyLFwiR1wiOjgyLFwiQlwiOjgyfX0sXCJJc1Zpc2libGVcIjp0cnVlLFwiV2lkdGhcIjo4NTguMCxcIkhlaWdodFwiOjE0LjM5OTk5OTYxODUzMDI3MyxcIkJvcmRlclN0eWxlXCI6e1wiJGlkXCI6XCIxMFwiLFwiTGluZUNvbG9yXCI6e1wiJGlkXCI6XCIxMVwiLFwiJHR5cGVcIjpcIk5MUkUuQ29tbW9uLkRvbS5Tb2xpZENvbG9yQnJ1c2gsIE5MUkUuQ29tbW9uXCIsXCJDb2xvclwiOntcIiRpZFwiOlwiMTJcIixcIkFcIjoyNTUsXCJSXCI6MjU1LFwiR1wiOjAsXCJCXCI6MH19LFwiTGluZVdlaWdodFwiOjAuMCxcIkxpbmVUeXBlXCI6MH19LFwiTWlkZGxlVGllclNoYXBlU3R5bGVcIjp7XCIkaWRcIjpcIjEzXCIsXCJNYXJnaW5cIjp7XCIkaWRcIjpcIjE0XCIsXCJUb3BcIjowLjAsXCJMZWZ0XCI6MTIuMCxcIlJpZ2h0XCI6MTIuMCxcIkJvdHRvbVwiOjAuMH0sXCJQYWRkaW5nXCI6e1wiJGlkXCI6XCIxNVwiLFwiVG9wXCI6Ny4wLFwiTGVmdFwiOjAuMCxcIlJpZ2h0XCI6MC4wLFwiQm90dG9tXCI6Ny4wfSxcIkJhY2tncm91bmRcIjp7XCIkaWRcIjpcIjE2XCIsXCJDb2xvclwiOntcIiRpZFwiOlwiMTdcIixcIkFcIjoyNTUsXCJSXCI6ODIsXCJHXCI6ODIsXCJCXCI6ODJ9fSxcIklzVmlzaWJsZVwiOnRydWUsXCJXaWR0aFwiOjg1OC4wLFwiSGVpZ2h0XCI6MTQuMzk5OTk5NjE4NTMwMjczLFwiQm9yZGVyU3R5bGVcIjpudWxsfSxcIkJvdHRvbVRpZXJTaGFwZVN0eWxlXCI6e1wiJGlkXCI6XCIxOFwiLFwiTWFyZ2luXCI6e1wiJGlkXCI6XCIxOVwiLFwiVG9wXCI6MC4wLFwiTGVmdFwiOjAuMCxcIlJpZ2h0XCI6MC4wLFwiQm90dG9tXCI6MC4wfSxcIlBhZGRpbmdcIjp7XCIkaWRcIjpcIjIwXCIsXCJUb3BcIjowLjAsXCJMZWZ0XCI6MC4wLFwiUmlnaHRcIjowLjAsXCJCb3R0b21cIjowLjB9LFwiQmFja2dyb3VuZFwiOntcIiRpZFwiOlwiMjFcIixcIkNvbG9yXCI6e1wiJGlkXCI6XCIyMlwiLFwiQVwiOjI1NSxcIlJcIjo4MixcIkdcIjo4MixcIkJcIjo4Mn19LFwiSXNWaXNpYmxlXCI6dHJ1ZSxcIldpZHRoXCI6MC4wLFwiSGVpZ2h0XCI6MTQuMzk5OTk5NjE4NTMwMjczLFwiQm9yZGVyU3R5bGVcIjpudWxsfSxcIlJpZ2h0RW5kQ2Fwc1N0eWxlXCI6e1wiJGlkXCI6XCIyM1wiLFwiRm9udFNldHRpbmdzXCI6e1wiJGlkXCI6XCIyNFwiLFwiRm9udFNpemVcIjoxOCxcIkZvbnROYW1lXCI6XCJDYWxpYnJpXCIsXCJJc0JvbGRcIjp0cnVlLFwiSXNJdGFsaWNcIjpmYWxzZSxcIklzVW5kZXJsaW5lZFwiOmZhbHNlfSxcIkF1dG9TaXplXCI6MCxcIkZvcmVncm91bmRcIjp7XCIkaWRcIjpcIjI1XCIsXCJDb2xvclwiOntcIiRpZFwiOlwiMjZ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jdcIixcIlRvcFwiOjAuMCxcIkxlZnRcIjowLjAsXCJSaWdodFwiOjI1LjAsXCJCb3R0b21cIjowLjB9LFwiUGFkZGluZ1wiOntcIiRpZFwiOlwiMjhcIixcIlRvcFwiOjAuMCxcIkxlZnRcIjowLjAsXCJSaWdodFwiOjAuMCxcIkJvdHRvbVwiOjAuMH0sXCJCYWNrZ3JvdW5kXCI6e1wiJGlkXCI6XCIyOVwiLFwiQ29sb3JcIjp7XCIkaWRcIjpcIjMwXCIsXCJBXCI6ODksXCJSXCI6MCxcIkdcIjowLFwiQlwiOjB9fSxcIklzVmlzaWJsZVwiOnRydWUsXCJXaWR0aFwiOjAuMCxcIkhlaWdodFwiOjAuMCxcIkJvcmRlclN0eWxlXCI6bnVsbH0sXCJMZWZ0RW5kQ2Fwc1N0eWxlXCI6e1wiJGlkXCI6XCIzMVwiLFwiRm9udFNldHRpbmdzXCI6e1wiJGlkXCI6XCIzMlwiLFwiRm9udFNpemVcIjozNixcIkZvbnROYW1lXCI6XCJDYWxpYnJpXCIsXCJJc0JvbGRcIjp0cnVlLFwiSXNJdGFsaWNcIjpmYWxzZSxcIklzVW5kZXJsaW5lZFwiOmZhbHNlfSxcIkF1dG9TaXplXCI6MCxcIkZvcmVncm91bmRcIjp7XCIkaWRcIjpcIjMzXCIsXCJDb2xvclwiOntcIiRpZFwiOlwiMzR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zVcIixcIlRvcFwiOjAuMCxcIkxlZnRcIjo1MS41MDY5OTM1MTkzMDExNjIsXCJSaWdodFwiOjAuMCxcIkJvdHRvbVwiOjAuMH0sXCJQYWRkaW5nXCI6e1wiJGlkXCI6XCIzNlwiLFwiVG9wXCI6MC4wLFwiTGVmdFwiOjAuMCxcIlJpZ2h0XCI6MC4wLFwiQm90dG9tXCI6MC4wfSxcIkJhY2tncm91bmRcIjp7XCIkaWRcIjpcIjM3XCIsXCJDb2xvclwiOntcIiRyZWZcIjpcIjMwXCJ9fSxcIklzVmlzaWJsZVwiOmZhbHNlLFwiV2lkdGhcIjowLjAsXCJIZWlnaHRcIjowLjAsXCJCb3JkZXJTdHlsZVwiOm51bGx9LFwiVG9kYXlUZXh0U3R5bGVcIjp7XCIkaWRcIjpcIjM4XCIsXCJGb250U2V0dGluZ3NcIjp7XCIkaWRcIjpcIjM5XCIsXCJGb250U2l6ZVwiOjEyLFwiRm9udE5hbWVcIjpcIkNhbGlicmlcIixcIklzQm9sZFwiOmZhbHNlLFwiSXNJdGFsaWNcIjpmYWxzZSxcIklzVW5kZXJsaW5lZFwiOmZhbHNlfSxcIkF1dG9TaXplXCI6MCxcIkZvcmVncm91bmRcIjp7XCIkaWRcIjpcIjQwXCIsXCJDb2xvclwiOntcIiRpZFwiOlwiNDF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DJcIixcIlRvcFwiOjAuMCxcIkxlZnRcIjowLjAsXCJSaWdodFwiOjAuMCxcIkJvdHRvbVwiOjAuMH0sXCJQYWRkaW5nXCI6e1wiJGlkXCI6XCI0M1wiLFwiVG9wXCI6MC4wLFwiTGVmdFwiOjAuMCxcIlJpZ2h0XCI6MC4wLFwiQm90dG9tXCI6MC4wfSxcIkJhY2tncm91bmRcIjp7XCIkaWRcIjpcIjQ0XCIsXCJDb2xvclwiOntcIiRyZWZcIjpcIjMwXCJ9fSxcIklzVmlzaWJsZVwiOnRydWUsXCJXaWR0aFwiOjAuMCxcIkhlaWdodFwiOjAuMCxcIkJvcmRlclN0eWxlXCI6bnVsbH0sXCJUb2RheU1hcmtlclN0eWxlXCI6e1wiJGlkXCI6XCI0NVwiLFwiTWFyZ2luXCI6e1wiJGlkXCI6XCI0NlwiLFwiVG9wXCI6MC4wLFwiTGVmdFwiOjAuMCxcIlJpZ2h0XCI6MC4wLFwiQm90dG9tXCI6MC4wfSxcIlBhZGRpbmdcIjp7XCIkaWRcIjpcIjQ3XCIsXCJUb3BcIjowLjAsXCJMZWZ0XCI6MC4wLFwiUmlnaHRcIjowLjAsXCJCb3R0b21cIjowLjB9LFwiQmFja2dyb3VuZFwiOntcIiRpZFwiOlwiNDhcIixcIkNvbG9yXCI6e1wiJGlkXCI6XCI0OVwiLFwiQVwiOjI1NSxcIlJcIjoyNTUsXCJHXCI6MCxcIkJcIjowfX0sXCJJc1Zpc2libGVcIjp0cnVlLFwiV2lkdGhcIjowLjAsXCJIZWlnaHRcIjowLjAsXCJCb3JkZXJTdHlsZVwiOm51bGx9LFwiU2NhbGVTdHlsZVwiOntcIiRpZFwiOlwiNTBcIixcIlNob3dTZWdtZW50U2VwYXJhdG9yc1wiOnRydWUsXCJTZWdtZW50U2VwYXJhdG9yT3BhY2l0eVwiOjMwLFwiU2hhcGVcIjowLFwiSGFzQmVlblZpc2libGVCZWZvcmVcIjp0cnVlLFwiRm9udFNldHRpbmdzXCI6e1wiJGlkXCI6XCI1MVwiLFwiRm9udFNpemVcIjoxMSxcIkZvbnROYW1lXCI6XCJDYWxpYnJpXCIsXCJJc0JvbGRcIjpmYWxzZSxcIklzSXRhbGljXCI6ZmFsc2UsXCJJc1VuZGVybGluZWRcIjpmYWxzZX0sXCJBdXRvU2l6ZVwiOjAsXCJGb3JlZ3JvdW5kXCI6e1wiJGlkXCI6XCI1MlwiLFwiQ29sb3JcIjp7XCIkaWRcIjpcIjUzXCIsXCJBXCI6MjU1LFwiUlwiOjIzMSxcIkdcIjoyMzAsXCJCXCI6MjMwfX0sXCJCYWNrZ3JvdW5kRmlsbFR5cGVcIjowLFwiTWF4V2lkdGhcIjoyMDAuMCxcIk1heEhlaWdodFwiOlwiSW5maW5pdHlcIixcIlNtYXJ0Rm9yZWdyb3VuZElzQWN0aXZlXCI6ZmFsc2UsXCJIb3Jpem9udGFsQWxpZ25tZW50XCI6MCxcIlZlcnRpY2FsQWxpZ25tZW50XCI6MSxcIlNtYXJ0Rm9yZWdyb3VuZFwiOm51bGwsXCJNYXJnaW5cIjp7XCIkaWRcIjpcIjU0XCIsXCJUb3BcIjowLjAsXCJMZWZ0XCI6NS4wLFwiUmlnaHRcIjowLjAsXCJCb3R0b21cIjowLjB9LFwiUGFkZGluZ1wiOntcIiRpZFwiOlwiNTVcIixcIlRvcFwiOjAuMCxcIkxlZnRcIjowLjAsXCJSaWdodFwiOjAuMCxcIkJvdHRvbVwiOjAuMH0sXCJCYWNrZ3JvdW5kXCI6e1wiJGlkXCI6XCI1NlwiLFwiQ29sb3JcIjp7XCIkcmVmXCI6XCIzMFwifX0sXCJJc1Zpc2libGVcIjp0cnVlLFwiV2lkdGhcIjowLjAsXCJIZWlnaHRcIjowLjAsXCJCb3JkZXJTdHlsZVwiOm51bGx9LFwiTWlkZGxlVGllclNjYWxlU3R5bGVcIjp7XCIkaWRcIjpcIjU3XCIsXCJTaG93U2VnbWVudFNlcGFyYXRvcnNcIjp0cnVlLFwiU2VnbWVudFNlcGFyYXRvck9wYWNpdHlcIjozMCxcIlNoYXBlXCI6MCxcIkhhc0JlZW5WaXNpYmxlQmVmb3JlXCI6dHJ1ZSxcIkZvbnRTZXR0aW5nc1wiOntcIiRpZFwiOlwiNThcIixcIkZvbnRTaXplXCI6MTEsXCJGb250TmFtZVwiOlwiQ2FsaWJyaVwiLFwiSXNCb2xkXCI6ZmFsc2UsXCJJc0l0YWxpY1wiOmZhbHNlLFwiSXNVbmRlcmxpbmVkXCI6ZmFsc2V9LFwiQXV0b1NpemVcIjowLFwiRm9yZWdyb3VuZFwiOntcIiRpZFwiOlwiNTlcIixcIkNvbG9yXCI6e1wiJGlkXCI6XCI2MFwiLFwiQVwiOjI1NSxcIlJcIjoyMzEsXCJHXCI6MjMwLFwiQlwiOjIzMH19LFwiQmFja2dyb3VuZEZpbGxUeXBlXCI6MCxcIk1heFdpZHRoXCI6MjAwLjAsXCJNYXhIZWlnaHRcIjpcIkluZmluaXR5XCIsXCJTbWFydEZvcmVncm91bmRJc0FjdGl2ZVwiOmZhbHNlLFwiSG9yaXpvbnRhbEFsaWdubWVudFwiOjAsXCJWZXJ0aWNhbEFsaWdubWVudFwiOjEsXCJTbWFydEZvcmVncm91bmRcIjpudWxsLFwiTWFyZ2luXCI6e1wiJGlkXCI6XCI2MVwiLFwiVG9wXCI6MC4wLFwiTGVmdFwiOjUuMCxcIlJpZ2h0XCI6MC4wLFwiQm90dG9tXCI6MC4wfSxcIlBhZGRpbmdcIjp7XCIkaWRcIjpcIjYyXCIsXCJUb3BcIjowLjAsXCJMZWZ0XCI6MC4wLFwiUmlnaHRcIjowLjAsXCJCb3R0b21cIjowLjB9LFwiQmFja2dyb3VuZFwiOntcIiRpZFwiOlwiNjNcIixcIkNvbG9yXCI6e1wiJHJlZlwiOlwiMzBcIn19LFwiSXNWaXNpYmxlXCI6dHJ1ZSxcIldpZHRoXCI6MC4wLFwiSGVpZ2h0XCI6MC4wLFwiQm9yZGVyU3R5bGVcIjpudWxsfSxcIkJvdHRvbVRpZXJTY2FsZVN0eWxlXCI6e1wiJGlkXCI6XCI2NFwiLFwiU2hvd1NlZ21lbnRTZXBhcmF0b3JzXCI6dHJ1ZSxcIlNlZ21lbnRTZXBhcmF0b3JPcGFjaXR5XCI6MzAsXCJTaGFwZVwiOjAsXCJIYXNCZWVuVmlzaWJsZUJlZm9yZVwiOnRydWUsXCJGb250U2V0dGluZ3NcIjp7XCIkaWRcIjpcIjY1XCIsXCJGb250U2l6ZVwiOjExLFwiRm9udE5hbWVcIjpcIkNhbGlicmlcIixcIklzQm9sZFwiOmZhbHNlLFwiSXNJdGFsaWNcIjpmYWxzZSxcIklzVW5kZXJsaW5lZFwiOmZhbHNlfSxcIkF1dG9TaXplXCI6MCxcIkZvcmVncm91bmRcIjp7XCIkaWRcIjpcIjY2XCIsXCJDb2xvclwiOntcIiRpZFwiOlwiNjdcIixcIkFcIjoyNTUsXCJSXCI6MjMxLFwiR1wiOjIzMCxcIkJcIjoyMzB9fSxcIkJhY2tncm91bmRGaWxsVHlwZVwiOjAsXCJNYXhXaWR0aFwiOjIwMC4wLFwiTWF4SGVpZ2h0XCI6XCJJbmZpbml0eVwiLFwiU21hcnRGb3JlZ3JvdW5kSXNBY3RpdmVcIjpmYWxzZSxcIkhvcml6b250YWxBbGlnbm1lbnRcIjowLFwiVmVydGljYWxBbGlnbm1lbnRcIjoxLFwiU21hcnRGb3JlZ3JvdW5kXCI6bnVsbCxcIk1hcmdpblwiOntcIiRpZFwiOlwiNjhcIixcIlRvcFwiOjAuMCxcIkxlZnRcIjo1LjAsXCJSaWdodFwiOjAuMCxcIkJvdHRvbVwiOjAuMH0sXCJQYWRkaW5nXCI6e1wiJGlkXCI6XCI2OVwiLFwiVG9wXCI6MC4wLFwiTGVmdFwiOjAuMCxcIlJpZ2h0XCI6MC4wLFwiQm90dG9tXCI6MC4wfSxcIkJhY2tncm91bmRcIjp7XCIkaWRcIjpcIjcwXCIsXCJDb2xvclwiOntcIiRyZWZcIjpcIjMwXCJ9fSxcIklzVmlzaWJsZVwiOnRydWUsXCJXaWR0aFwiOjAuMCxcIkhlaWdodFwiOjAuMCxcIkJvcmRlclN0eWxlXCI6bnVsbH0sXCJTaW5nbGVTY2FsZVNoYXBlU3R5bGVcIjp7XCIkaWRcIjpcIjcxXCIsXCJTaGFwZVwiOjAsXCJIZWlnaHRcIjozMC4wfSxcIkVsYXBzZWRUaW1lQmFja2dyb3VuZFwiOntcIiRpZFwiOlwiNzJcIixcIkNvbG9yXCI6e1wiJGlkXCI6XCI3M1wiLFwiQVwiOjE5MSxcIlJcIjoyMzQsXCJHXCI6MjIsXCJCXCI6MzB9fSxcIkFwcGVuZFllYXJPblllYXJDaGFuZ2VcIjp0cnVlLFwiRWxhcHNlZFRpbWVGb3JtYXRcIjoyLFwiVG9kYXlNYXJrZXJQb3NpdGlvblwiOjIsXCJRdWlja1Bvc2l0aW9uXCI6MyxcIkFic29sdXRlUG9zaXRpb25cIjozODguODAwMDE4LFwiTWFyZ2luXCI6e1wiJGlkXCI6XCI3NFwiLFwiVG9wXCI6MC4wLFwiTGVmdFwiOjEwLjAsXCJSaWdodFwiOjEwLjAsXCJCb3R0b21cIjowLjB9LFwiUGFkZGluZ1wiOntcIiRpZFwiOlwiNzVcIixcIlRvcFwiOjAuMCxcIkxlZnRcIjowLjAsXCJSaWdodFwiOjAuMCxcIkJvdHRvbVwiOjAuMH0sXCJCYWNrZ3JvdW5kXCI6e1wiJGlkXCI6XCI3NlwiLFwiQ29sb3JcIjp7XCIkaWRcIjpcIjc3XCIsXCJBXCI6MjU1LFwiUlwiOjQ3LFwiR1wiOjU0LFwiQlwiOjE1M319LFwiSXNWaXNpYmxlXCI6dHJ1ZSxcIldpZHRoXCI6MC4wLFwiSGVpZ2h0XCI6MC4wLFwiQm9yZGVyU3R5bGVcIjpudWxsfSxcIkRlZmF1bHRNaWxlc3RvbmVTdHlsZVwiOntcIiRpZFwiOlwiNzhcIixcIlNoYXBlXCI6MSxcIkNvbm5lY3Rvck1hcmdpblwiOntcIiRpZFwiOlwiNzlcIixcIlRvcFwiOjAuMCxcIkxlZnRcIjoyLjAsXCJSaWdodFwiOjIuMCxcIkJvdHRvbVwiOjAuMH0sXCJDb25uZWN0b3JTdHlsZVwiOntcIiRpZFwiOlwiODBcIixcIkxpbmVDb2xvclwiOntcIiRpZFwiOlwiODFcIixcIiR0eXBlXCI6XCJOTFJFLkNvbW1vbi5Eb20uU29saWRDb2xvckJydXNoLCBOTFJFLkNvbW1vblwiLFwiQ29sb3JcIjp7XCIkaWRcIjpcIjgyXCIsXCJBXCI6MTI3LFwiUlwiOjc5LFwiR1wiOjEyOSxcIkJcIjoxODl9fSxcIkxpbmVXZWlnaHRcIjoxLjAsXCJMaW5lVHlwZVwiOjB9LFwiSXNCZWxvd1RpbWViYW5kXCI6dHJ1ZSxcIkhpZGVEYXRlXCI6ZmFsc2UsXCJTaGFwZVNpemVcIjoxLFwiU3BhY2luZ1wiOjEuMCxcIlBhZGRpbmdcIjp7XCIkaWRcIjpcIjgzXCIsXCJUb3BcIjo3LjAsXCJMZWZ0XCI6My4wLFwiUmlnaHRcIjowLjAsXCJCb3R0b21cIjoyLjB9LFwiUG9zaXRpb25cIjpudWxsLFwiUG9zaXRpb25PblRhc2tcIjowLFwiU2hhcGVTdHlsZVwiOntcIiRpZFwiOlwiODRcIixcIk1hcmdpblwiOntcIiRpZFwiOlwiODVcIixcIlRvcFwiOjAuMCxcIkxlZnRcIjowLjAsXCJSaWdodFwiOjAuMCxcIkJvdHRvbVwiOjAuMH0sXCJQYWRkaW5nXCI6e1wiJGlkXCI6XCI4NlwiLFwiVG9wXCI6MC4wLFwiTGVmdFwiOjAuMCxcIlJpZ2h0XCI6MC4wLFwiQm90dG9tXCI6MC4wfSxcIkJhY2tncm91bmRcIjp7XCIkaWRcIjpcIjg3XCIsXCJDb2xvclwiOntcIiRpZFwiOlwiODhcIixcIkFcIjoyNTUsXCJSXCI6MCxcIkdcIjoxMTQsXCJCXCI6MTg4fX0sXCJJc1Zpc2libGVcIjp0cnVlLFwiV2lkdGhcIjoxOC4wLFwiSGVpZ2h0XCI6MjAuMCxcIkJvcmRlclN0eWxlXCI6e1wiJGlkXCI6XCI4OVwiLFwiTGluZUNvbG9yXCI6e1wiJGlkXCI6XCI5MFwiLFwiJHR5cGVcIjpcIk5MUkUuQ29tbW9uLkRvbS5Tb2xpZENvbG9yQnJ1c2gsIE5MUkUuQ29tbW9uXCIsXCJDb2xvclwiOntcIiRpZFwiOlwiOTFcIixcIkFcIjoyNTUsXCJSXCI6MjU1LFwiR1wiOjAsXCJCXCI6MH19LFwiTGluZVdlaWdodFwiOjAuMCxcIkxpbmVUeXBlXCI6MH19LFwiVGl0bGVTdHlsZVwiOntcIiRpZFwiOlwiOTJcIixcIkZvbnRTZXR0aW5nc1wiOntcIiRpZFwiOlwiOTNcIixcIkZvbnRTaXplXCI6MTEsXCJGb250TmFtZVwiOlwiQ2FsaWJyaVwiLFwiSXNCb2xkXCI6ZmFsc2UsXCJJc0l0YWxpY1wiOmZhbHNlLFwiSXNVbmRlcmxpbmVkXCI6ZmFsc2V9LFwiQXV0b1NpemVcIjowLFwiRm9yZWdyb3VuZFwiOntcIiRpZFwiOlwiOTRcIixcIkNvbG9yXCI6e1wiJGlkXCI6XCI5NV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5NlwiLFwiVG9wXCI6MC4wLFwiTGVmdFwiOjAuMCxcIlJpZ2h0XCI6MC4wLFwiQm90dG9tXCI6MC4wfSxcIlBhZGRpbmdcIjp7XCIkaWRcIjpcIjk3XCIsXCJUb3BcIjowLjAsXCJMZWZ0XCI6MC4wLFwiUmlnaHRcIjowLjAsXCJCb3R0b21cIjowLjB9LFwiQmFja2dyb3VuZFwiOntcIiRpZFwiOlwiOThcIixcIkNvbG9yXCI6e1wiJHJlZlwiOlwiMzBcIn19LFwiSXNWaXNpYmxlXCI6dHJ1ZSxcIldpZHRoXCI6MC4wLFwiSGVpZ2h0XCI6MC4wLFwiQm9yZGVyU3R5bGVcIjpudWxsfSxcIkRhdGVTdHlsZVwiOntcIiRpZFwiOlwiOTlcIixcIkZvbnRTZXR0aW5nc1wiOntcIiRpZFwiOlwiMTAwXCIsXCJGb250U2l6ZVwiOjEwLFwiRm9udE5hbWVcIjpcIkNhbGlicmlcIixcIklzQm9sZFwiOmZhbHNlLFwiSXNJdGFsaWNcIjpmYWxzZSxcIklzVW5kZXJsaW5lZFwiOmZhbHNlfSxcIkF1dG9TaXplXCI6MCxcIkZvcmVncm91bmRcIjp7XCIkaWRcIjpcIjEwMVwiLFwiQ29sb3JcIjp7XCIkaWRcIjpcIjEwMl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MTAzXCIsXCJUb3BcIjowLjAsXCJMZWZ0XCI6MC4wLFwiUmlnaHRcIjowLjAsXCJCb3R0b21cIjowLjB9LFwiUGFkZGluZ1wiOntcIiRpZFwiOlwiMTA0XCIsXCJUb3BcIjowLjAsXCJMZWZ0XCI6MC4wLFwiUmlnaHRcIjowLjAsXCJCb3R0b21cIjowLjB9LFwiQmFja2dyb3VuZFwiOntcIiRpZFwiOlwiMTA1XCIsXCJDb2xvclwiOntcIiRyZWZcIjpcIjMwXCJ9fSxcIklzVmlzaWJsZVwiOnRydWUsXCJXaWR0aFwiOjAuMCxcIkhlaWdodFwiOjAuMCxcIkJvcmRlclN0eWxlXCI6bnVsbH0sXCJEYXRlRm9ybWF0XCI6e1wiJGlkXCI6XCIxMDZ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xMDdcIixcIkRhdGVQYXJ0SXNWaXNpYmxlXCI6dHJ1ZSxcIlRpbWVQYXJ0SXNWaXNpYmxlXCI6ZmFsc2V9fSxcIklzVmlzaWJsZVwiOnRydWV9LFwiRGVmYXVsdFRhc2tTdHlsZVwiOntcIiRpZFwiOlwiMTA4XCIsXCJTaGFwZVwiOjAsXCJTaGFwZVRoaWNrbmVzc1wiOjEsXCJEdXJhdGlvbkZvcm1hdFwiOjAsXCJQZXJjZW50YWdlQ29tcGxldGVTdHlsZVwiOntcIiRpZFwiOlwiMTA5XCIsXCJGb250U2V0dGluZ3NcIjp7XCIkaWRcIjpcIjExMFwiLFwiRm9udFNpemVcIjoxMCxcIkZvbnROYW1lXCI6XCJDYWxpYnJpXCIsXCJJc0JvbGRcIjpmYWxzZSxcIklzSXRhbGljXCI6ZmFsc2UsXCJJc1VuZGVybGluZWRcIjpmYWxzZX0sXCJBdXRvU2l6ZVwiOjAsXCJGb3JlZ3JvdW5kXCI6e1wiJGlkXCI6XCIxMTFcIixcIkNvbG9yXCI6e1wiJGlkXCI6XCIxMTJcIixcIkFcIjoyNTUsXCJSXCI6MTkyLFwiR1wiOjgwLFwiQlwiOjc3fX0sXCJCYWNrZ3JvdW5kRmlsbFR5cGVcIjowLFwiTWF4V2lkdGhcIjoyMDAuMCxcIk1heEhlaWdodFwiOlwiSW5maW5pdHlcIixcIlNtYXJ0Rm9yZWdyb3VuZElzQWN0aXZlXCI6ZmFsc2UsXCJIb3Jpem9udGFsQWxpZ25tZW50XCI6MCxcIlZlcnRpY2FsQWxpZ25tZW50XCI6MCxcIlNtYXJ0Rm9yZWdyb3VuZFwiOm51bGwsXCJNYXJnaW5cIjp7XCIkaWRcIjpcIjExM1wiLFwiVG9wXCI6MC4wLFwiTGVmdFwiOjAuMCxcIlJpZ2h0XCI6MC4wLFwiQm90dG9tXCI6MC4wfSxcIlBhZGRpbmdcIjp7XCIkaWRcIjpcIjExNFwiLFwiVG9wXCI6MC4wLFwiTGVmdFwiOjAuMCxcIlJpZ2h0XCI6MC4wLFwiQm90dG9tXCI6MC4wfSxcIkJhY2tncm91bmRcIjp7XCIkaWRcIjpcIjExNVwiLFwiQ29sb3JcIjp7XCIkcmVmXCI6XCIzMFwifX0sXCJJc1Zpc2libGVcIjp0cnVlLFwiV2lkdGhcIjowLjAsXCJIZWlnaHRcIjowLjAsXCJCb3JkZXJTdHlsZVwiOm51bGx9LFwiRHVyYXRpb25TdHlsZVwiOntcIiRpZFwiOlwiMTE2XCIsXCJGb250U2V0dGluZ3NcIjp7XCIkaWRcIjpcIjExN1wiLFwiRm9udFNpemVcIjoxMCxcIkZvbnROYW1lXCI6XCJDYWxpYnJpXCIsXCJJc0JvbGRcIjpmYWxzZSxcIklzSXRhbGljXCI6ZmFsc2UsXCJJc1VuZGVybGluZWRcIjpmYWxzZX0sXCJBdXRvU2l6ZVwiOjAsXCJGb3JlZ3JvdW5kXCI6e1wiJGlkXCI6XCIxMThcIixcIkNvbG9yXCI6e1wiJGlkXCI6XCIxMTl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jBcIixcIlRvcFwiOjAuMCxcIkxlZnRcIjowLjAsXCJSaWdodFwiOjAuMCxcIkJvdHRvbVwiOjAuMH0sXCJQYWRkaW5nXCI6e1wiJGlkXCI6XCIxMjFcIixcIlRvcFwiOjAuMCxcIkxlZnRcIjowLjAsXCJSaWdodFwiOjAuMCxcIkJvdHRvbVwiOjAuMH0sXCJCYWNrZ3JvdW5kXCI6e1wiJGlkXCI6XCIxMjJcIixcIkNvbG9yXCI6e1wiJHJlZlwiOlwiMzBcIn19LFwiSXNWaXNpYmxlXCI6dHJ1ZSxcIldpZHRoXCI6MC4wLFwiSGVpZ2h0XCI6MC4wLFwiQm9yZGVyU3R5bGVcIjpudWxsfSxcIkhvcml6b250YWxDb25uZWN0b3JTdHlsZVwiOntcIiRpZFwiOlwiMTIzXCIsXCJMaW5lQ29sb3JcIjp7XCIkaWRcIjpcIjEyNFwiLFwiJHR5cGVcIjpcIk5MUkUuQ29tbW9uLkRvbS5Tb2xpZENvbG9yQnJ1c2gsIE5MUkUuQ29tbW9uXCIsXCJDb2xvclwiOntcIiRpZFwiOlwiMTI1XCIsXCJBXCI6MjU1LFwiUlwiOjIwNCxcIkdcIjoyMDQsXCJCXCI6MjA0fX0sXCJMaW5lV2VpZ2h0XCI6MS4wLFwiTGluZVR5cGVcIjowfSxcIlZlcnRpY2FsQ29ubmVjdG9yU3R5bGVcIjp7XCIkaWRcIjpcIjEyNlwiLFwiTGluZUNvbG9yXCI6e1wiJGlkXCI6XCIxMjdcIixcIiR0eXBlXCI6XCJOTFJFLkNvbW1vbi5Eb20uU29saWRDb2xvckJydXNoLCBOTFJFLkNvbW1vblwiLFwiQ29sb3JcIjp7XCIkaWRcIjpcIjEyOFwiLFwiQVwiOjI1NSxcIlJcIjoyMDQsXCJHXCI6MjA0LFwiQlwiOjIwNH19LFwiTGluZVdlaWdodFwiOjAuMCxcIkxpbmVUeXBlXCI6MH0sXCJNYXJnaW5cIjpudWxsLFwiU3RhcnREYXRlUG9zaXRpb25cIjo0LFwiRW5kRGF0ZVBvc2l0aW9uXCI6NCxcIlRpdGxlUG9zaXRpb25cIjoy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yOVwiLFwiTWFyZ2luXCI6e1wiJGlkXCI6XCIxMzBcIixcIlRvcFwiOjAuMCxcIkxlZnRcIjo0LjAsXCJSaWdodFwiOjQuMCxcIkJvdHRvbVwiOjAuMH0sXCJQYWRkaW5nXCI6e1wiJGlkXCI6XCIxMzFcIixcIlRvcFwiOjAuMCxcIkxlZnRcIjowLjAsXCJSaWdodFwiOjAuMCxcIkJvdHRvbVwiOjAuMH0sXCJCYWNrZ3JvdW5kXCI6e1wiJGlkXCI6XCIxMzJcIixcIkNvbG9yXCI6e1wiJGlkXCI6XCIxMzNcIixcIkFcIjoyNTUsXCJSXCI6MTEyLFwiR1wiOjE3MyxcIkJcIjo3MX19LFwiSXNWaXNpYmxlXCI6dHJ1ZSxcIldpZHRoXCI6MC4wLFwiSGVpZ2h0XCI6MTYuMCxcIkJvcmRlclN0eWxlXCI6e1wiJGlkXCI6XCIxMzRcIixcIkxpbmVDb2xvclwiOntcIiRpZFwiOlwiMTM1XCIsXCIkdHlwZVwiOlwiTkxSRS5Db21tb24uRG9tLlNvbGlkQ29sb3JCcnVzaCwgTkxSRS5Db21tb25cIixcIkNvbG9yXCI6e1wiJGlkXCI6XCIxMzZcIixcIkFcIjoyNTUsXCJSXCI6MjU1LFwiR1wiOjAsXCJCXCI6MH19LFwiTGluZVdlaWdodFwiOjAuMCxcIkxpbmVUeXBlXCI6MH19LFwiVGl0bGVTdHlsZVwiOntcIiRpZFwiOlwiMTM3XCIsXCJGb250U2V0dGluZ3NcIjp7XCIkaWRcIjpcIjEzOFwiLFwiRm9udFNpemVcIjoxMSxcIkZvbnROYW1lXCI6XCJDYWxpYnJpXCIsXCJJc0JvbGRcIjpmYWxzZSxcIklzSXRhbGljXCI6ZmFsc2UsXCJJc1VuZGVybGluZWRcIjpmYWxzZX0sXCJBdXRvU2l6ZVwiOjAsXCJGb3JlZ3JvdW5kXCI6e1wiJGlkXCI6XCIxMzlcIixcIkNvbG9yXCI6e1wiJGlkXCI6XCIxNDB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MTQxXCIsXCJUb3BcIjowLjAsXCJMZWZ0XCI6MC4wLFwiUmlnaHRcIjowLjAsXCJCb3R0b21cIjowLjB9LFwiUGFkZGluZ1wiOntcIiRpZFwiOlwiMTQyXCIsXCJUb3BcIjowLjAsXCJMZWZ0XCI6MC4wLFwiUmlnaHRcIjowLjAsXCJCb3R0b21cIjowLjB9LFwiQmFja2dyb3VuZFwiOntcIiRpZFwiOlwiMTQzXCIsXCJDb2xvclwiOntcIiRyZWZcIjpcIjMwXCJ9fSxcIklzVmlzaWJsZVwiOnRydWUsXCJXaWR0aFwiOjAuMCxcIkhlaWdodFwiOjAuMCxcIkJvcmRlclN0eWxlXCI6bnVsbH0sXCJEYXRlU3R5bGVcIjp7XCIkaWRcIjpcIjE0NFwiLFwiRm9udFNldHRpbmdzXCI6e1wiJGlkXCI6XCIxNDVcIixcIkZvbnRTaXplXCI6MTAsXCJGb250TmFtZVwiOlwiQ2FsaWJyaVwiLFwiSXNCb2xkXCI6ZmFsc2UsXCJJc0l0YWxpY1wiOmZhbHNlLFwiSXNVbmRlcmxpbmVkXCI6ZmFsc2V9LFwiQXV0b1NpemVcIjowLFwiRm9yZWdyb3VuZFwiOntcIiRpZFwiOlwiMTQ2XCIsXCJDb2xvclwiOntcIiRpZFwiOlwiMTQ3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NDhcIixcIlRvcFwiOjAuMCxcIkxlZnRcIjowLjAsXCJSaWdodFwiOjAuMCxcIkJvdHRvbVwiOjAuMH0sXCJQYWRkaW5nXCI6e1wiJGlkXCI6XCIxNDlcIixcIlRvcFwiOjAuMCxcIkxlZnRcIjowLjAsXCJSaWdodFwiOjAuMCxcIkJvdHRvbVwiOjAuMH0sXCJCYWNrZ3JvdW5kXCI6e1wiJGlkXCI6XCIxNTBcIixcIkNvbG9yXCI6e1wiJHJlZlwiOlwiMzBcIn19LFwiSXNWaXNpYmxlXCI6dHJ1ZSxcIldpZHRoXCI6MC4wLFwiSGVpZ2h0XCI6MC4wLFwiQm9yZGVyU3R5bGVcIjpudWxsfSxcIkRhdGVGb3JtYXRcIjp7XCIkaWRcIjpcIjE1M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TaG93RWxhcHNlZFRpbWVHcmFkaWVudFN0eWxlXCI6ZmFsc2UsXCJUaW1lYmFuZFJlc2VydmVkTGVmdEFyZWFTdHlsZVwiOntcIiRpZFwiOlwiMTUyXCIsXCJBY3Rpdml0eUhlYWRlcldpZHRoXCI6NzguMzAwOTI5ODM5MzkxMzE2LFwiSXNTZXRcIjp0cnVlfSxcIkRlZmF1bHRTd2ltbGFuZVN0eWxlXCI6bnVsbCxcIkN1c3RvbU1pbGVzdG9uZVN0eWxlTGlzdFwiOlt7XCIkaWRcIjpcIjE1M1wiLFwiU2hhcGVcIjowLFwiQ29ubmVjdG9yTWFyZ2luXCI6e1wiJGlkXCI6XCIxNTRcIixcIlRvcFwiOjAuMCxcIkxlZnRcIjoyLjAsXCJSaWdodFwiOjIuMCxcIkJvdHRvbVwiOjAuMH0sXCJDb25uZWN0b3JTdHlsZVwiOntcIiRpZFwiOlwiMTU1XCIsXCJMaW5lQ29sb3JcIjp7XCIkcmVmXCI6XCI4MVwifSxcIkxpbmVXZWlnaHRcIjoxLjAsXCJMaW5lVHlwZVwiOjB9LFwiSXNCZWxvd1RpbWViYW5kXCI6dHJ1ZSxcIkhpZGVEYXRlXCI6ZmFsc2UsXCJTaGFwZVNpemVcIjoxLFwiU3BhY2luZ1wiOjEuMCxcIlBhZGRpbmdcIjp7XCIkaWRcIjpcIjE1NlwiLFwiVG9wXCI6Ny4wLFwiTGVmdFwiOjMuMCxcIlJpZ2h0XCI6MC4wLFwiQm90dG9tXCI6Mi4wfSxcIlBvc2l0aW9uXCI6e1wiJGlkXCI6XCIxNTdcIixcIlJhdGlvXCI6MC4wLFwiSXNDdXN0b21cIjpmYWxzZX0sXCJQb3NpdGlvbk9uVGFza1wiOjAsXCJTaGFwZVN0eWxlXCI6e1wiJGlkXCI6XCIxNThcIixcIk1hcmdpblwiOntcIiRpZFwiOlwiMTU5XCIsXCJUb3BcIjowLjAsXCJMZWZ0XCI6MC4wLFwiUmlnaHRcIjowLjAsXCJCb3R0b21cIjowLjB9LFwiUGFkZGluZ1wiOntcIiRpZFwiOlwiMTYwXCIsXCJUb3BcIjowLjAsXCJMZWZ0XCI6MC4wLFwiUmlnaHRcIjowLjAsXCJCb3R0b21cIjowLjB9LFwiQmFja2dyb3VuZFwiOntcIiRpZFwiOlwiMTYxXCIsXCJDb2xvclwiOntcIiRpZFwiOlwiMTYyXCIsXCJBXCI6MjU1LFwiUlwiOjExMixcIkdcIjoxNzMsXCJCXCI6NzF9fSxcIklzVmlzaWJsZVwiOnRydWUsXCJXaWR0aFwiOjE4LjAsXCJIZWlnaHRcIjoyMC4wLFwiQm9yZGVyU3R5bGVcIjp7XCIkaWRcIjpcIjE2M1wiLFwiTGluZUNvbG9yXCI6e1wiJHJlZlwiOlwiOTBcIn0sXCJMaW5lV2VpZ2h0XCI6MC4wLFwiTGluZVR5cGVcIjowfX0sXCJUaXRsZVN0eWxlXCI6e1wiJGlkXCI6XCIxNjRcIixcIkZvbnRTZXR0aW5nc1wiOntcIiRpZFwiOlwiMTY1XCIsXCJGb250U2l6ZVwiOjExLFwiRm9udE5hbWVcIjpcIkNhbGlicmlcIixcIklzQm9sZFwiOmZhbHNlLFwiSXNJdGFsaWNcIjpmYWxzZSxcIklzVW5kZXJsaW5lZFwiOmZhbHNlfSxcIkF1dG9TaXplXCI6MixcIkZvcmVncm91bmRcIjp7XCIkaWRcIjpcIjE2NlwiLFwiQ29sb3JcIjp7XCIkaWRcIjpcIjE2N1wiLFwiQVwiOjI1NSxcIlJcIjowLFwiR1wiOjAsXCJCXCI6MH19LFwiQmFja2dyb3VuZEZpbGxUeXBlXCI6MCxcIk1heFdpZHRoXCI6MTIwLjQxODAyOTc4NTE1NjI1LFwiTWF4SGVpZ2h0XCI6XCJJbmZpbml0eVwiLFwiU21hcnRGb3JlZ3JvdW5kSXNBY3RpdmVcIjpmYWxzZSxcIkhvcml6b250YWxBbGlnbm1lbnRcIjoxLFwiVmVydGljYWxBbGlnbm1lbnRcIjowLFwiU21hcnRGb3JlZ3JvdW5kXCI6bnVsbCxcIk1hcmdpblwiOntcIiRpZFwiOlwiMTY4XCIsXCJUb3BcIjowLjAsXCJMZWZ0XCI6MC4wLFwiUmlnaHRcIjowLjAsXCJCb3R0b21cIjowLjB9LFwiUGFkZGluZ1wiOntcIiRpZFwiOlwiMTY5XCIsXCJUb3BcIjowLjAsXCJMZWZ0XCI6MC4wLFwiUmlnaHRcIjowLjAsXCJCb3R0b21cIjowLjB9LFwiQmFja2dyb3VuZFwiOntcIiRpZFwiOlwiMTcwXCIsXCJDb2xvclwiOntcIiRpZFwiOlwiMTcxXCIsXCJBXCI6MCxcIlJcIjoyNTUsXCJHXCI6MjU1LFwiQlwiOjI1NX19LFwiSXNWaXNpYmxlXCI6dHJ1ZSxcIldpZHRoXCI6MC4wLFwiSGVpZ2h0XCI6MC4wLFwiQm9yZGVyU3R5bGVcIjp7XCIkaWRcIjpcIjE3MlwiLFwiTGluZUNvbG9yXCI6bnVsbCxcIkxpbmVXZWlnaHRcIjowLjAsXCJMaW5lVHlwZVwiOjB9fSxcIkRhdGVTdHlsZVwiOntcIiRpZFwiOlwiMTczXCIsXCJGb250U2V0dGluZ3NcIjp7XCIkaWRcIjpcIjE3NFwiLFwiRm9udFNpemVcIjoxMCxcIkZvbnROYW1lXCI6XCJDYWxpYnJpXCIsXCJJc0JvbGRcIjpmYWxzZSxcIklzSXRhbGljXCI6ZmFsc2UsXCJJc1VuZGVybGluZWRcIjpmYWxzZX0sXCJBdXRvU2l6ZVwiOjAsXCJGb3JlZ3JvdW5kXCI6e1wiJGlkXCI6XCIxNzVcIixcIkNvbG9yXCI6e1wiJGlkXCI6XCIxNzZ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E3N1wiLFwiVG9wXCI6MC4wLFwiTGVmdFwiOjAuMCxcIlJpZ2h0XCI6MC4wLFwiQm90dG9tXCI6MC4wfSxcIlBhZGRpbmdcIjp7XCIkaWRcIjpcIjE3OFwiLFwiVG9wXCI6MC4wLFwiTGVmdFwiOjAuMCxcIlJpZ2h0XCI6MC4wLFwiQm90dG9tXCI6MC4wfSxcIkJhY2tncm91bmRcIjp7XCIkaWRcIjpcIjE3OVwiLFwiQ29sb3JcIjp7XCIkaWRcIjpcIjE4MFwiLFwiQVwiOjAsXCJSXCI6MjU1LFwiR1wiOjI1NSxcIkJcIjoyNTV9fSxcIklzVmlzaWJsZVwiOnRydWUsXCJXaWR0aFwiOjAuMCxcIkhlaWdodFwiOjAuMCxcIkJvcmRlclN0eWxlXCI6e1wiJGlkXCI6XCIxODFcIixcIkxpbmVDb2xvclwiOm51bGwsXCJMaW5lV2VpZ2h0XCI6MC4wLFwiTGluZVR5cGVcIjowfX0sXCJEYXRlRm9ybWF0XCI6e1wiJGlkXCI6XCIxODJ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xODNcIixcIkRhdGVQYXJ0SXNWaXNpYmxlXCI6dHJ1ZSxcIlRpbWVQYXJ0SXNWaXNpYmxlXCI6ZmFsc2V9fSxcIklzVmlzaWJsZVwiOnRydWV9LHtcIiRpZFwiOlwiMTg0XCIsXCJTaGFwZVwiOjAsXCJDb25uZWN0b3JNYXJnaW5cIjp7XCIkaWRcIjpcIjE4NVwiLFwiVG9wXCI6MC4wLFwiTGVmdFwiOjIuMCxcIlJpZ2h0XCI6Mi4wLFwiQm90dG9tXCI6MC4wfSxcIkNvbm5lY3RvclN0eWxlXCI6e1wiJGlkXCI6XCIxODZcIixcIkxpbmVDb2xvclwiOntcIiRpZFwiOlwiMTg3XCIsXCIkdHlwZVwiOlwiTkxSRS5Db21tb24uRG9tLlNvbGlkQ29sb3JCcnVzaCwgTkxSRS5Db21tb25cIixcIkNvbG9yXCI6e1wiJGlkXCI6XCIxODhcIixcIkFcIjoxMjcsXCJSXCI6NzksXCJHXCI6MTI5LFwiQlwiOjE4OX19LFwiTGluZVdlaWdodFwiOjEuMCxcIkxpbmVUeXBlXCI6MH0sXCJJc0JlbG93VGltZWJhbmRcIjp0cnVlLFwiSGlkZURhdGVcIjpmYWxzZSxcIlNoYXBlU2l6ZVwiOjEsXCJTcGFjaW5nXCI6MS4wLFwiUGFkZGluZ1wiOntcIiRpZFwiOlwiMTg5XCIsXCJUb3BcIjo3LjAsXCJMZWZ0XCI6My4wLFwiUmlnaHRcIjowLjAsXCJCb3R0b21cIjoyLjB9LFwiUG9zaXRpb25cIjp7XCIkaWRcIjpcIjE5MFwiLFwiUmF0aW9cIjowLjA4NzcxMTg3MTExMTgzNDUsXCJJc0N1c3RvbVwiOmZhbHNlfSxcIlBvc2l0aW9uT25UYXNrXCI6MCxcIlNoYXBlU3R5bGVcIjp7XCIkaWRcIjpcIjE5MVwiLFwiTWFyZ2luXCI6e1wiJGlkXCI6XCIxOTJcIixcIlRvcFwiOjAuMCxcIkxlZnRcIjowLjAsXCJSaWdodFwiOjAuMCxcIkJvdHRvbVwiOjAuMH0sXCJQYWRkaW5nXCI6e1wiJGlkXCI6XCIxOTNcIixcIlRvcFwiOjAuMCxcIkxlZnRcIjowLjAsXCJSaWdodFwiOjAuMCxcIkJvdHRvbVwiOjAuMH0sXCJCYWNrZ3JvdW5kXCI6e1wiJGlkXCI6XCIxOTRcIixcIkNvbG9yXCI6e1wiJGlkXCI6XCIxOTVcIixcIkFcIjoyNTUsXCJSXCI6MTEyLFwiR1wiOjE3MyxcIkJcIjo3MX19LFwiSXNWaXNpYmxlXCI6dHJ1ZSxcIldpZHRoXCI6MTguMCxcIkhlaWdodFwiOjIwLjAsXCJCb3JkZXJTdHlsZVwiOntcIiRpZFwiOlwiMTk2XCIsXCJMaW5lQ29sb3JcIjp7XCIkcmVmXCI6XCI5MFwifSxcIkxpbmVXZWlnaHRcIjowLjAsXCJMaW5lVHlwZVwiOjB9fSxcIlRpdGxlU3R5bGVcIjp7XCIkaWRcIjpcIjE5N1wiLFwiRm9udFNldHRpbmdzXCI6e1wiJGlkXCI6XCIxOThcIixcIkZvbnRTaXplXCI6MTEsXCJGb250TmFtZVwiOlwiQ2FsaWJyaVwiLFwiSXNCb2xkXCI6ZmFsc2UsXCJJc0l0YWxpY1wiOmZhbHNlLFwiSXNVbmRlcmxpbmVkXCI6ZmFsc2V9LFwiQXV0b1NpemVcIjoyLFwiRm9yZWdyb3VuZFwiOntcIiRpZFwiOlwiMTk5XCIsXCJDb2xvclwiOntcIiRpZFwiOlwiMjAwXCIsXCJBXCI6MjU1LFwiUlwiOjAsXCJHXCI6MCxcIkJcIjowfX0sXCJCYWNrZ3JvdW5kRmlsbFR5cGVcIjowLFwiTWF4V2lkdGhcIjo3NC4yMzQ3MjU5NTIxNDg0MzgsXCJNYXhIZWlnaHRcIjpcIkluZmluaXR5XCIsXCJTbWFydEZvcmVncm91bmRJc0FjdGl2ZVwiOmZhbHNlLFwiSG9yaXpvbnRhbEFsaWdubWVudFwiOjEsXCJWZXJ0aWNhbEFsaWdubWVudFwiOjAsXCJTbWFydEZvcmVncm91bmRcIjpudWxsLFwiTWFyZ2luXCI6e1wiJGlkXCI6XCIyMDFcIixcIlRvcFwiOjAuMCxcIkxlZnRcIjowLjAsXCJSaWdodFwiOjAuMCxcIkJvdHRvbVwiOjAuMH0sXCJQYWRkaW5nXCI6e1wiJGlkXCI6XCIyMDJcIixcIlRvcFwiOjAuMCxcIkxlZnRcIjowLjAsXCJSaWdodFwiOjAuMCxcIkJvdHRvbVwiOjAuMH0sXCJCYWNrZ3JvdW5kXCI6e1wiJGlkXCI6XCIyMDNcIixcIkNvbG9yXCI6e1wiJGlkXCI6XCIyMDRcIixcIkFcIjowLFwiUlwiOjI1NSxcIkdcIjoyNTUsXCJCXCI6MjU1fX0sXCJJc1Zpc2libGVcIjp0cnVlLFwiV2lkdGhcIjowLjAsXCJIZWlnaHRcIjowLjAsXCJCb3JkZXJTdHlsZVwiOntcIiRpZFwiOlwiMjA1XCIsXCJMaW5lQ29sb3JcIjpudWxsLFwiTGluZVdlaWdodFwiOjAuMCxcIkxpbmVUeXBlXCI6MH19LFwiRGF0ZVN0eWxlXCI6e1wiJGlkXCI6XCIyMDZcIixcIkZvbnRTZXR0aW5nc1wiOntcIiRpZFwiOlwiMjA3XCIsXCJGb250U2l6ZVwiOjEwLFwiRm9udE5hbWVcIjpcIkNhbGlicmlcIixcIklzQm9sZFwiOmZhbHNlLFwiSXNJdGFsaWNcIjpmYWxzZSxcIklzVW5kZXJsaW5lZFwiOmZhbHNlfSxcIkF1dG9TaXplXCI6MCxcIkZvcmVncm91bmRcIjp7XCIkaWRcIjpcIjIwOFwiLFwiQ29sb3JcIjp7XCIkaWRcIjpcIjIwOV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jEwXCIsXCJUb3BcIjowLjAsXCJMZWZ0XCI6MC4wLFwiUmlnaHRcIjowLjAsXCJCb3R0b21cIjowLjB9LFwiUGFkZGluZ1wiOntcIiRpZFwiOlwiMjExXCIsXCJUb3BcIjowLjAsXCJMZWZ0XCI6MC4wLFwiUmlnaHRcIjowLjAsXCJCb3R0b21cIjowLjB9LFwiQmFja2dyb3VuZFwiOntcIiRpZFwiOlwiMjEyXCIsXCJDb2xvclwiOntcIiRpZFwiOlwiMjEzXCIsXCJBXCI6MCxcIlJcIjoyNTUsXCJHXCI6MjU1LFwiQlwiOjI1NX19LFwiSXNWaXNpYmxlXCI6dHJ1ZSxcIldpZHRoXCI6MC4wLFwiSGVpZ2h0XCI6MC4wLFwiQm9yZGVyU3R5bGVcIjp7XCIkaWRcIjpcIjIxNFwiLFwiTGluZUNvbG9yXCI6bnVsbCxcIkxpbmVXZWlnaHRcIjowLjAsXCJMaW5lVHlwZVwiOjB9fSxcIkRhdGVGb3JtYXRcIjp7XCIkaWRcIjpcIjIxNVwiLFwiRm9ybWF0U3RyaW5nXCI6XCJN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IxNlwiLFwiRGF0ZVBhcnRJc1Zpc2libGVcIjp0cnVlLFwiVGltZVBhcnRJc1Zpc2libGVcIjpmYWxzZX19LFwiSXNWaXNpYmxlXCI6dHJ1ZX1dLFwiQ3VzdG9tVGFza1N0eWxlTGlzdFwiOltdLFwiQ3VzdG9tU3dpbWxhbmVEZWZpbml0aW9uU3R5bGVMaXN0XCI6bnVsbCxcIkN1c3RvbVN3aW1sYW5lVjJTdHlsZUxpc3RcIjpbe1wiJGlkXCI6XCIyMTdcIixcIkhlYWRlclN0eWxlXCI6e1wiJGlkXCI6XCIyMThcIixcIlRleHRTdHlsZVwiOntcIiRpZFwiOlwiMjE5XCIsXCJGb250U2V0dGluZ3NcIjp7XCIkaWRcIjpcIjIyMFwiLFwiRm9udFNpemVcIjoxMixcIkZvbnROYW1lXCI6XCJDYWxpYnJpXCIsXCJJc0JvbGRcIjp0cnVlLFwiSXNJdGFsaWNcIjpmYWxzZSxcIklzVW5kZXJsaW5lZFwiOmZhbHNlfSxcIkF1dG9TaXplXCI6MCxcIkZvcmVncm91bmRcIjp7XCIkaWRcIjpcIjIyMVwiLFwiQ29sb3JcIjp7XCIkaWRcIjpcIjIyMlwiLFwiQVwiOjI1NSxcIlJcIjoyNTUsXCJHXCI6MjU1LFwiQlwiOjI1NX19LFwiQmFja2dyb3VuZEZpbGxUeXBlXCI6MCxcIk1heFdpZHRoXCI6MC4wLFwiTWF4SGVpZ2h0XCI6MC4wLFwiU21hcnRGb3JlZ3JvdW5kSXNBY3RpdmVcIjpmYWxzZSxcIkhvcml6b250YWxBbGlnbm1lbnRcIjowLFwiVmVydGljYWxBbGlnbm1lbnRcIjowLFwiU21hcnRGb3JlZ3JvdW5kXCI6bnVsbCxcIk1hcmdpblwiOntcIiRpZFwiOlwiMjIzXCIsXCJUb3BcIjowLjAsXCJMZWZ0XCI6MC4wLFwiUmlnaHRcIjowLjAsXCJCb3R0b21cIjowLjB9LFwiUGFkZGluZ1wiOntcIiRpZFwiOlwiMjI0XCIsXCJUb3BcIjowLjAsXCJMZWZ0XCI6MC4wLFwiUmlnaHRcIjowLjAsXCJCb3R0b21cIjowLjB9LFwiQmFja2dyb3VuZFwiOm51bGwsXCJJc1Zpc2libGVcIjpmYWxzZSxcIldpZHRoXCI6MC4wLFwiSGVpZ2h0XCI6MC4wLFwiQm9yZGVyU3R5bGVcIjpudWxsfSxcIlJlY3RhbmdsZVN0eWxlXCI6e1wiJGlkXCI6XCIyMjVcIixcIk1hcmdpblwiOntcIiRpZFwiOlwiMjI2XCIsXCJUb3BcIjowLjAsXCJMZWZ0XCI6MC4wLFwiUmlnaHRcIjowLjAsXCJCb3R0b21cIjowLjB9LFwiUGFkZGluZ1wiOntcIiRpZFwiOlwiMjI3XCIsXCJUb3BcIjowLjAsXCJMZWZ0XCI6MC4wLFwiUmlnaHRcIjowLjAsXCJCb3R0b21cIjowLjB9LFwiQmFja2dyb3VuZFwiOntcIiRpZFwiOlwiMjI4XCIsXCJDb2xvclwiOntcIiRpZFwiOlwiMjI5XCIsXCJBXCI6MjU1LFwiUlwiOjY4LFwiR1wiOjExNCxcIkJcIjoxOTZ9fSxcIklzVmlzaWJsZVwiOmZhbHNlLFwiV2lkdGhcIjowLjAsXCJIZWlnaHRcIjowLjAsXCJCb3JkZXJTdHlsZVwiOntcIiRpZFwiOlwiMjMwXCIsXCJMaW5lQ29sb3JcIjp7XCIkaWRcIjpcIjIzMVwiLFwiJHR5cGVcIjpcIk5MUkUuQ29tbW9uLkRvbS5Tb2xpZENvbG9yQnJ1c2gsIE5MUkUuQ29tbW9uXCIsXCJDb2xvclwiOntcIiRpZFwiOlwiMjMyXCIsXCJBXCI6MjU1LFwiUlwiOjI1NSxcIkdcIjowLFwiQlwiOjB9fSxcIkxpbmVXZWlnaHRcIjowLjAsXCJMaW5lVHlwZVwiOjB9fSxcIlRleHRJc1ZlcnRpY2FsXCI6dHJ1ZX0sXCJCYWNrZ3JvdW5kU3R5bGVcIjp7XCIkaWRcIjpcIjIzM1wiLFwiTWFyZ2luXCI6e1wiJGlkXCI6XCIyMzRcIixcIlRvcFwiOjAuMCxcIkxlZnRcIjowLjAsXCJSaWdodFwiOjAuMCxcIkJvdHRvbVwiOjAuMH0sXCJQYWRkaW5nXCI6e1wiJGlkXCI6XCIyMzVcIixcIlRvcFwiOjAuMCxcIkxlZnRcIjowLjAsXCJSaWdodFwiOjAuMCxcIkJvdHRvbVwiOjAuMH0sXCJCYWNrZ3JvdW5kXCI6e1wiJGlkXCI6XCIyMzZcIixcIkNvbG9yXCI6e1wiJGlkXCI6XCIyMzdcIixcIkFcIjozOCxcIlJcIjoxNjUsXCJHXCI6MTY1LFwiQlwiOjE2NX19LFwiSXNWaXNpYmxlXCI6dHJ1ZSxcIldpZHRoXCI6MC4wLFwiSGVpZ2h0XCI6MC4wLFwiQm9yZGVyU3R5bGVcIjp7XCIkaWRcIjpcIjIzOFwiLFwiTGluZUNvbG9yXCI6e1wiJGlkXCI6XCIyMzlcIixcIiR0eXBlXCI6XCJOTFJFLkNvbW1vbi5Eb20uU29saWRDb2xvckJydXNoLCBOTFJFLkNvbW1vblwiLFwiQ29sb3JcIjp7XCIkaWRcIjpcIjI0MFwiLFwiQVwiOjI1NSxcIlJcIjoyNTUsXCJHXCI6MCxcIkJcIjowfX0sXCJMaW5lV2VpZ2h0XCI6MC4wLFwiTGluZVR5cGVcIjowfX0sXCJJc0Fib3ZlVGltZWJhbmRcIjp0cnVlLFwiU3dpbWxhbmVEZWZhdWx0QWN0aXZpdHlTdHlsZVwiOntcIiRpZFwiOlwiMjQxXCIsXCJIZWFkZXJTdHlsZVwiOntcIiRpZFwiOlwiMjQyXCIsXCJUZXh0U3R5bGVcIjp7XCIkaWRcIjpcIjI0M1wiLFwiRm9udFNldHRpbmdzXCI6e1wiJGlkXCI6XCIyNDRcIixcIkZvbnRTaXplXCI6MTEsXCJGb250TmFtZVwiOlwiQ2FsaWJyaVwiLFwiSXNCb2xkXCI6ZmFsc2UsXCJJc0l0YWxpY1wiOmZhbHNlLFwiSXNVbmRlcmxpbmVkXCI6ZmFsc2V9LFwiQXV0b1NpemVcIjowLFwiRm9yZWdyb3VuZFwiOntcIiRpZFwiOlwiMjQ1XCIsXCJDb2xvclwiOntcIiRpZFwiOlwiMjQ2XCIsXCJBXCI6MjU1LFwiUlwiOjAsXCJHXCI6MCxcIkJcIjow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yNDdcIixcIlRvcFwiOjAuMCxcIkxlZnRcIjowLjAsXCJSaWdodFwiOjAuMCxcIkJvdHRvbVwiOjAuMH0sXCJQYWRkaW5nXCI6e1wiJGlkXCI6XCIyNDhcIixcIlRvcFwiOjAuMCxcIkxlZnRcIjowLjAsXCJSaWdodFwiOjAuMCxcIkJvdHRvbVwiOjAuMH0sXCJCYWNrZ3JvdW5kXCI6bnVsbCxcIklzVmlzaWJsZVwiOnRydWUsXCJXaWR0aFwiOjAuMCxcIkhlaWdodFwiOjAuMCxcIkJvcmRlclN0eWxlXCI6bnVsbH0sXCJSZWN0YW5nbGVTdHlsZVwiOntcIiRpZFwiOlwiMjQ5XCIsXCJNYXJnaW5cIjp7XCIkaWRcIjpcIjI1MFwiLFwiVG9wXCI6MC4wLFwiTGVmdFwiOjAuMCxcIlJpZ2h0XCI6MC4wLFwiQm90dG9tXCI6MC4wfSxcIlBhZGRpbmdcIjp7XCIkaWRcIjpcIjI1MVwiLFwiVG9wXCI6MC4wLFwiTGVmdFwiOjAuMCxcIlJpZ2h0XCI6MC4wLFwiQm90dG9tXCI6MC4wfSxcIkJhY2tncm91bmRcIjp7XCIkaWRcIjpcIjI1MlwiLFwiQ29sb3JcIjp7XCIkaWRcIjpcIjI1M1wiLFwiQVwiOjYzLFwiUlwiOjY4LFwiR1wiOjExNCxcIkJcIjoxOTZ9fSxcIklzVmlzaWJsZVwiOnRydWUsXCJXaWR0aFwiOjAuMCxcIkhlaWdodFwiOjAuMCxcIkJvcmRlclN0eWxlXCI6e1wiJGlkXCI6XCIyNTRcIixcIkxpbmVDb2xvclwiOntcIiRpZFwiOlwiMjU1XCIsXCIkdHlwZVwiOlwiTkxSRS5Db21tb24uRG9tLlNvbGlkQ29sb3JCcnVzaCwgTkxSRS5Db21tb25cIixcIkNvbG9yXCI6e1wiJGlkXCI6XCIyNTZcIixcIkFcIjoyNTUsXCJSXCI6MjU1LFwiR1wiOjAsXCJCXCI6MH19LFwiTGluZVdlaWdodFwiOjAuMCxcIkxpbmVUeXBlXCI6MH19fSxcIkJhY2tncm91bmRTdHlsZVwiOntcIiRpZFwiOlwiMjU3XCIsXCJNYXJnaW5cIjp7XCIkaWRcIjpcIjI1OFwiLFwiVG9wXCI6MC4wLFwiTGVmdFwiOjAuMCxcIlJpZ2h0XCI6MC4wLFwiQm90dG9tXCI6MC4wfSxcIlBhZGRpbmdcIjp7XCIkaWRcIjpcIjI1OVwiLFwiVG9wXCI6MC4wLFwiTGVmdFwiOjAuMCxcIlJpZ2h0XCI6MC4wLFwiQm90dG9tXCI6MC4wfSxcIkJhY2tncm91bmRcIjp7XCIkaWRcIjpcIjI2MFwiLFwiQ29sb3JcIjp7XCIkaWRcIjpcIjI2MVwiLFwiQVwiOjUxLFwiUlwiOjE2NSxcIkdcIjoxNjUsXCJCXCI6MTY1fX0sXCJJc1Zpc2libGVcIjp0cnVlLFwiV2lkdGhcIjowLjAsXCJIZWlnaHRcIjowLjAsXCJCb3JkZXJTdHlsZVwiOntcIiRpZFwiOlwiMjYyXCIsXCJMaW5lQ29sb3JcIjp7XCIkaWRcIjpcIjI2M1wiLFwiJHR5cGVcIjpcIk5MUkUuQ29tbW9uLkRvbS5Tb2xpZENvbG9yQnJ1c2gsIE5MUkUuQ29tbW9uXCIsXCJDb2xvclwiOntcIiRpZFwiOlwiMjY0XCIsXCJBXCI6MjU1LFwiUlwiOjI1NSxcIkdcIjowLFwiQlwiOjB9fSxcIkxpbmVXZWlnaHRcIjowLjAsXCJMaW5lVHlwZVwiOjB9fSxcIkN1c3RvbVN3aW1sYW5lTWlsZXN0b25lU3R5bGVMaXN0XCI6W10sXCJDdXN0b21Td2ltbGFuZVRhc2tTdHlsZUxpc3RcIjpbXSxcIklzVmlzaWJsZVwiOmZhbHNlfSxcIkN1c3RvbVN3aW1sYW5lQWN0aXZpdGllc1N0eWxlTGlzdFwiOlt7XCIkaWRcIjpcIjI2NVwiLFwiSGVhZGVyU3R5bGVcIjp7XCIkaWRcIjpcIjI2NlwiLFwiVGV4dFN0eWxlXCI6e1wiJGlkXCI6XCIyNjdcIixcIkZvbnRTZXR0aW5nc1wiOntcIiRpZFwiOlwiMjY4XCIsXCJGb250U2l6ZVwiOjExLFwiRm9udE5hbWVcIjpcIkNhbGlicmlcIixcIklzQm9sZFwiOmZhbHNlLFwiSXNJdGFsaWNcIjpmYWxzZSxcIklzVW5kZXJsaW5lZFwiOmZhbHNlfSxcIkF1dG9TaXplXCI6MCxcIkZvcmVncm91bmRcIjp7XCIkaWRcIjpcIjI2OVwiLFwiQ29sb3JcIjp7XCIkcmVmXCI6XCIyNDZcIn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jcwXCIsXCJUb3BcIjowLjAsXCJMZWZ0XCI6MC4wLFwiUmlnaHRcIjowLjAsXCJCb3R0b21cIjowLjB9LFwiUGFkZGluZ1wiOntcIiRpZFwiOlwiMjcxXCIsXCJUb3BcIjowLjAsXCJMZWZ0XCI6MC4wLFwiUmlnaHRcIjowLjAsXCJCb3R0b21cIjowLjB9LFwiQmFja2dyb3VuZFwiOntcIiRpZFwiOlwiMjcyXCIsXCJDb2xvclwiOntcIiRpZFwiOlwiMjczXCIsXCJBXCI6MCxcIlJcIjoyNTUsXCJHXCI6MjU1LFwiQlwiOjI1NX19LFwiSXNWaXNpYmxlXCI6dHJ1ZSxcIldpZHRoXCI6MC4wLFwiSGVpZ2h0XCI6MC4wLFwiQm9yZGVyU3R5bGVcIjpudWxsfSxcIlJlY3RhbmdsZVN0eWxlXCI6e1wiJGlkXCI6XCIyNzRcIixcIk1hcmdpblwiOntcIiRpZFwiOlwiMjc1XCIsXCJUb3BcIjowLjAsXCJMZWZ0XCI6MC4wLFwiUmlnaHRcIjowLjAsXCJCb3R0b21cIjowLjB9LFwiUGFkZGluZ1wiOntcIiRpZFwiOlwiMjc2XCIsXCJUb3BcIjowLjAsXCJMZWZ0XCI6MC4wLFwiUmlnaHRcIjowLjAsXCJCb3R0b21cIjowLjB9LFwiQmFja2dyb3VuZFwiOntcIiRpZFwiOlwiMjc3XCIsXCJDb2xvclwiOntcIiRyZWZcIjpcIjI1M1wifX0sXCJJc1Zpc2libGVcIjp0cnVlLFwiV2lkdGhcIjowLjAsXCJIZWlnaHRcIjowLjAsXCJCb3JkZXJTdHlsZVwiOntcIiRpZFwiOlwiMjc4XCIsXCJMaW5lQ29sb3JcIjp7XCIkaWRcIjpcIjI3OVwiLFwiJHR5cGVcIjpcIk5MUkUuQ29tbW9uLkRvbS5Tb2xpZENvbG9yQnJ1c2gsIE5MUkUuQ29tbW9uXCIsXCJDb2xvclwiOntcIiRpZFwiOlwiMjgwXCIsXCJBXCI6MjU1LFwiUlwiOjI1NSxcIkdcIjowLFwiQlwiOjB9fSxcIkxpbmVXZWlnaHRcIjowLjAsXCJMaW5lVHlwZVwiOjB9fX0sXCJCYWNrZ3JvdW5kU3R5bGVcIjp7XCIkaWRcIjpcIjI4MVwiLFwiTWFyZ2luXCI6e1wiJGlkXCI6XCIyODJcIixcIlRvcFwiOjAuMCxcIkxlZnRcIjowLjAsXCJSaWdodFwiOjAuMCxcIkJvdHRvbVwiOjAuMH0sXCJQYWRkaW5nXCI6e1wiJGlkXCI6XCIyODNcIixcIlRvcFwiOjAuMCxcIkxlZnRcIjowLjAsXCJSaWdodFwiOjAuMCxcIkJvdHRvbVwiOjAuMH0sXCJCYWNrZ3JvdW5kXCI6e1wiJGlkXCI6XCIyODRcIixcIkNvbG9yXCI6e1wiJHJlZlwiOlwiMjYxXCJ9fSxcIklzVmlzaWJsZVwiOnRydWUsXCJXaWR0aFwiOjAuMCxcIkhlaWdodFwiOjAuMCxcIkJvcmRlclN0eWxlXCI6e1wiJGlkXCI6XCIyODVcIixcIkxpbmVDb2xvclwiOntcIiRpZFwiOlwiMjg2XCIsXCIkdHlwZVwiOlwiTkxSRS5Db21tb24uRG9tLlNvbGlkQ29sb3JCcnVzaCwgTkxSRS5Db21tb25cIixcIkNvbG9yXCI6e1wiJGlkXCI6XCIyODdcIixcIkFcIjoyNTUsXCJSXCI6MjU1LFwiR1wiOjAsXCJCXCI6MH19LFwiTGluZVdlaWdodFwiOjAuMCxcIkxpbmVUeXBlXCI6MH19LFwiQ3VzdG9tU3dpbWxhbmVNaWxlc3RvbmVTdHlsZUxpc3RcIjpbXSxcIkN1c3RvbVN3aW1sYW5lVGFza1N0eWxlTGlzdFwiOlt7XCIkaWRcIjpcIjI4OFwiLFwiVGFza1N0eWxlXCI6e1wiJGlkXCI6XCIyODlcIixcIlNoYXBlXCI6MyxcIlNoYXBlVGhpY2tuZXNzXCI6MCxcIkR1cmF0aW9uRm9ybWF0XCI6MCxcIlBlcmNlbnRhZ2VDb21wbGV0ZVN0eWxlXCI6e1wiJGlkXCI6XCIyOTBcIixcIkZvbnRTZXR0aW5nc1wiOntcIiRpZFwiOlwiMjkxXCIsXCJGb250U2l6ZVwiOjEwLFwiRm9udE5hbWVcIjpcIkNhbGlicmlcIixcIklzQm9sZFwiOmZhbHNlLFwiSXNJdGFsaWNcIjpmYWxzZSxcIklzVW5kZXJsaW5lZFwiOmZhbHNlfSxcIkF1dG9TaXplXCI6MCxcIkZvcmVncm91bmRcIjp7XCIkaWRcIjpcIjI5MlwiLFwiQ29sb3JcIjp7XCIkaWRcIjpcIjI5M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I5NFwiLFwiVG9wXCI6MC4wLFwiTGVmdFwiOjAuMCxcIlJpZ2h0XCI6MC4wLFwiQm90dG9tXCI6MC4wfSxcIlBhZGRpbmdcIjp7XCIkaWRcIjpcIjI5NVwiLFwiVG9wXCI6MC4wLFwiTGVmdFwiOjAuMCxcIlJpZ2h0XCI6MC4wLFwiQm90dG9tXCI6MC4wfSxcIkJhY2tncm91bmRcIjp7XCIkcmVmXCI6XCIxMTVcIn0sXCJJc1Zpc2libGVcIjp0cnVlLFwiV2lkdGhcIjowLjAsXCJIZWlnaHRcIjowLjAsXCJCb3JkZXJTdHlsZVwiOntcIiRpZFwiOlwiMjk2XCIsXCJMaW5lQ29sb3JcIjpudWxsLFwiTGluZVdlaWdodFwiOjAuMCxcIkxpbmVUeXBlXCI6MH19LFwiRHVyYXRpb25TdHlsZVwiOntcIiRpZFwiOlwiMjk3XCIsXCJGb250U2V0dGluZ3NcIjp7XCIkaWRcIjpcIjI5OFwiLFwiRm9udFNpemVcIjoxMCxcIkZvbnROYW1lXCI6XCJDYWxpYnJpXCIsXCJJc0JvbGRcIjpmYWxzZSxcIklzSXRhbGljXCI6ZmFsc2UsXCJJc1VuZGVybGluZWRcIjpmYWxzZX0sXCJBdXRvU2l6ZVwiOjAsXCJGb3JlZ3JvdW5kXCI6e1wiJGlkXCI6XCIyOTlcIixcIkNvbG9yXCI6e1wiJHJlZlwiOlwiMTE5XCJ9fSxcIkJhY2tncm91bmRGaWxsVHlwZVwiOjAsXCJNYXhXaWR0aFwiOjIwMC4wLFwiTWF4SGVpZ2h0XCI6XCJJbmZpbml0eVwiLFwiU21hcnRGb3JlZ3JvdW5kSXNBY3RpdmVcIjpmYWxzZSxcIkhvcml6b250YWxBbGlnbm1lbnRcIjowLFwiVmVydGljYWxBbGlnbm1lbnRcIjowLFwiU21hcnRGb3JlZ3JvdW5kXCI6bnVsbCxcIk1hcmdpblwiOntcIiRpZFwiOlwiMzAwXCIsXCJUb3BcIjowLjAsXCJMZWZ0XCI6MC4wLFwiUmlnaHRcIjowLjAsXCJCb3R0b21cIjowLjB9LFwiUGFkZGluZ1wiOntcIiRpZFwiOlwiMzAxXCIsXCJUb3BcIjowLjAsXCJMZWZ0XCI6MC4wLFwiUmlnaHRcIjowLjAsXCJCb3R0b21cIjowLjB9LFwiQmFja2dyb3VuZFwiOntcIiRyZWZcIjpcIjEyMlwifSxcIklzVmlzaWJsZVwiOnRydWUsXCJXaWR0aFwiOjAuMCxcIkhlaWdodFwiOjAuMCxcIkJvcmRlclN0eWxlXCI6e1wiJGlkXCI6XCIzMDJcIixcIkxpbmVDb2xvclwiOm51bGwsXCJMaW5lV2VpZ2h0XCI6MC4wLFwiTGluZVR5cGVcIjowfX0sXCJIb3Jpem9udGFsQ29ubmVjdG9yU3R5bGVcIjp7XCIkaWRcIjpcIjMwM1wiLFwiTGluZUNvbG9yXCI6e1wiJHJlZlwiOlwiMTI0XCJ9LFwiTGluZVdlaWdodFwiOjEuMCxcIkxpbmVUeXBlXCI6MH0sXCJWZXJ0aWNhbENvbm5lY3RvclN0eWxlXCI6e1wiJGlkXCI6XCIzMDRcIixcIkxpbmVDb2xvclwiOntcIiRyZWZcIjpcIjEyN1wifSxcIkxpbmVXZWlnaHRcIjowLjAsXCJMaW5lVHlwZVwiOjB9LFwiTWFyZ2luXCI6bnVsbCxcIlN0YXJ0RGF0ZVBvc2l0aW9uXCI6NixcIkVuZERhdGVQb3NpdGlvblwiOjYsXCJUaXRsZVBvc2l0aW9uXCI6MixcIkR1cmF0aW9uUG9zaXRpb25cIjo2LFwiUGVyY2VudGFnZUNvbXBsZXRlZFBvc2l0aW9uXCI6NixcIlNwYWNpbmdcIjo1LFwiSXNCZWxvd1RpbWViYW5kXCI6ZmFsc2UsXCJQZXJjZW50YWdlQ29tcGxldGVTaGFwZU9wYWNpdHlcIjozNSxcIkdyb3VwTmFtZVwiOm51bGwsXCJBdHRhY2hlZE1pbGVzdG9uZXNTdHlsZXNcIjpudWxsLFwiU2hhcGVTdHlsZVwiOntcIiRpZFwiOlwiMzA1XCIsXCJNYXJnaW5cIjp7XCIkaWRcIjpcIjMwNlwiLFwiVG9wXCI6MC4wLFwiTGVmdFwiOjQuMCxcIlJpZ2h0XCI6NC4wLFwiQm90dG9tXCI6MC4wfSxcIlBhZGRpbmdcIjp7XCIkaWRcIjpcIjMwN1wiLFwiVG9wXCI6MC4wLFwiTGVmdFwiOjAuMCxcIlJpZ2h0XCI6MC4wLFwiQm90dG9tXCI6MC4wfSxcIkJhY2tncm91bmRcIjp7XCIkaWRcIjpcIjMwOFwiLFwiQ29sb3JcIjp7XCIkaWRcIjpcIjMwOVwiLFwiQVwiOjI1NSxcIlJcIjo2OCxcIkdcIjoxMTQsXCJCXCI6MTk2fX0sXCJJc1Zpc2libGVcIjp0cnVlLFwiV2lkdGhcIjowLjAsXCJIZWlnaHRcIjoxMy40MjY2NjY2NjY2NjY2NzcsXCJCb3JkZXJTdHlsZVwiOntcIiRpZFwiOlwiMzEwXCIsXCJMaW5lQ29sb3JcIjp7XCIkaWRcIjpcIjMxMVwiLFwiJHR5cGVcIjpcIk5MUkUuQ29tbW9uLkRvbS5Tb2xpZENvbG9yQnJ1c2gsIE5MUkUuQ29tbW9uXCIsXCJDb2xvclwiOntcIiRpZFwiOlwiMzEyXCIsXCJBXCI6MjU1LFwiUlwiOjI1NSxcIkdcIjowLFwiQlwiOjB9fSxcIkxpbmVXZWlnaHRcIjowLjAsXCJMaW5lVHlwZVwiOjB9fSxcIlRpdGxlU3R5bGVcIjp7XCIkaWRcIjpcIjMxM1wiLFwiRm9udFNldHRpbmdzXCI6e1wiJGlkXCI6XCIzMTRcIixcIkZvbnRTaXplXCI6MTEsXCJGb250TmFtZVwiOlwiQ2FsaWJyaVwiLFwiSXNCb2xkXCI6ZmFsc2UsXCJJc0l0YWxpY1wiOmZhbHNlLFwiSXNVbmRlcmxpbmVkXCI6ZmFsc2V9LFwiQXV0b1NpemVcIjoyLFwiRm9yZWdyb3VuZFwiOntcIiRpZFwiOlwiMzE1XCIsXCJDb2xvclwiOntcIiRpZFwiOlwiMzE2XCIsXCJBXCI6MjU1LFwiUlwiOjI1NSxcIkdcIjoyNTUsXCJCXCI6MjU1fX0sXCJCYWNrZ3JvdW5kRmlsbFR5cGVcIjowLFwiTWF4V2lkdGhcIjoxMTMuMzY2NDU1MDc4MTI1LFwiTWF4SGVpZ2h0XCI6XCJJbmZpbml0eVwiLFwiU21hcnRGb3JlZ3JvdW5kSXNBY3RpdmVcIjpmYWxzZSxcIkhvcml6b250YWxBbGlnbm1lbnRcIjoxLFwiVmVydGljYWxBbGlnbm1lbnRcIjowLFwiU21hcnRGb3JlZ3JvdW5kXCI6bnVsbCxcIk1hcmdpblwiOntcIiRpZFwiOlwiMzE3XCIsXCJUb3BcIjowLjAsXCJMZWZ0XCI6MC4wLFwiUmlnaHRcIjowLjAsXCJCb3R0b21cIjowLjB9LFwiUGFkZGluZ1wiOntcIiRpZFwiOlwiMzE4XCIsXCJUb3BcIjowLjAsXCJMZWZ0XCI6MC4wLFwiUmlnaHRcIjowLjAsXCJCb3R0b21cIjowLjB9LFwiQmFja2dyb3VuZFwiOntcIiRpZFwiOlwiMzE5XCIsXCJDb2xvclwiOntcIiRpZFwiOlwiMzIwXCIsXCJBXCI6MCxcIlJcIjoyNTUsXCJHXCI6MjU1LFwiQlwiOjI1NX19LFwiSXNWaXNpYmxlXCI6dHJ1ZSxcIldpZHRoXCI6MC4wLFwiSGVpZ2h0XCI6MC4wLFwiQm9yZGVyU3R5bGVcIjp7XCIkaWRcIjpcIjMyMVwiLFwiTGluZUNvbG9yXCI6bnVsbCxcIkxpbmVXZWlnaHRcIjowLjAsXCJMaW5lVHlwZVwiOjB9fSxcIkRhdGVTdHlsZVwiOntcIiRpZFwiOlwiMzIyXCIsXCJGb250U2V0dGluZ3NcIjp7XCIkaWRcIjpcIjMyM1wiLFwiRm9udFNpemVcIjoxMCxcIkZvbnROYW1lXCI6XCJDYWxpYnJpXCIsXCJJc0JvbGRcIjpmYWxzZSxcIklzSXRhbGljXCI6ZmFsc2UsXCJJc1VuZGVybGluZWRcIjpmYWxzZX0sXCJBdXRvU2l6ZVwiOjAsXCJGb3JlZ3JvdW5kXCI6e1wiJGlkXCI6XCIzMjRcIixcIkNvbG9yXCI6e1wiJGlkXCI6XCIzMjV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MyNlwiLFwiVG9wXCI6MC4wLFwiTGVmdFwiOjAuMCxcIlJpZ2h0XCI6MC4wLFwiQm90dG9tXCI6MC4wfSxcIlBhZGRpbmdcIjp7XCIkaWRcIjpcIjMyN1wiLFwiVG9wXCI6MC4wLFwiTGVmdFwiOjAuMCxcIlJpZ2h0XCI6MC4wLFwiQm90dG9tXCI6MC4wfSxcIkJhY2tncm91bmRcIjp7XCIkcmVmXCI6XCIxNTBcIn0sXCJJc1Zpc2libGVcIjp0cnVlLFwiV2lkdGhcIjowLjAsXCJIZWlnaHRcIjowLjAsXCJCb3JkZXJTdHlsZVwiOntcIiRpZFwiOlwiMzI4XCIsXCJMaW5lQ29sb3JcIjpudWxsLFwiTGluZVdlaWdodFwiOjAuMCxcIkxpbmVUeXBlXCI6MH19LFwiRGF0ZUZvcm1hdFwiOntcIiRpZFwiOlwiMzI5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zMwXCIsXCJIZWFkZXJTdHlsZVwiOntcIiRpZFwiOlwiMzMxXCIsXCJUZXh0U3R5bGVcIjp7XCIkaWRcIjpcIjMzMlwiLFwiRm9udFNldHRpbmdzXCI6e1wiJGlkXCI6XCIzMzNcIixcIkZvbnRTaXplXCI6MTEsXCJGb250TmFtZVwiOlwiQ2FsaWJyaVwiLFwiSXNCb2xkXCI6ZmFsc2UsXCJJc0l0YWxpY1wiOmZhbHNlLFwiSXNVbmRlcmxpbmVkXCI6ZmFsc2V9LFwiQXV0b1NpemVcIjowLFwiRm9yZWdyb3VuZFwiOntcIiRpZFwiOlwiMzM0XCIsXCJDb2xvclwiOntcIiRyZWZcIjpcIjI0N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zMzVcIixcIlRvcFwiOjAuMCxcIkxlZnRcIjowLjAsXCJSaWdodFwiOjAuMCxcIkJvdHRvbVwiOjAuMH0sXCJQYWRkaW5nXCI6e1wiJGlkXCI6XCIzMzZcIixcIlRvcFwiOjAuMCxcIkxlZnRcIjowLjAsXCJSaWdodFwiOjAuMCxcIkJvdHRvbVwiOjAuMH0sXCJCYWNrZ3JvdW5kXCI6e1wiJGlkXCI6XCIzMzdcIixcIkNvbG9yXCI6e1wiJGlkXCI6XCIzMzhcIixcIkFcIjowLFwiUlwiOjI1NSxcIkdcIjoyNTUsXCJCXCI6MjU1fX0sXCJJc1Zpc2libGVcIjp0cnVlLFwiV2lkdGhcIjowLjAsXCJIZWlnaHRcIjowLjAsXCJCb3JkZXJTdHlsZVwiOm51bGx9LFwiUmVjdGFuZ2xlU3R5bGVcIjp7XCIkaWRcIjpcIjMzOVwiLFwiTWFyZ2luXCI6e1wiJGlkXCI6XCIzNDBcIixcIlRvcFwiOjAuMCxcIkxlZnRcIjowLjAsXCJSaWdodFwiOjAuMCxcIkJvdHRvbVwiOjAuMH0sXCJQYWRkaW5nXCI6e1wiJGlkXCI6XCIzNDFcIixcIlRvcFwiOjAuMCxcIkxlZnRcIjowLjAsXCJSaWdodFwiOjAuMCxcIkJvdHRvbVwiOjAuMH0sXCJCYWNrZ3JvdW5kXCI6e1wiJGlkXCI6XCIzNDJcIixcIkNvbG9yXCI6e1wiJHJlZlwiOlwiMjUzXCJ9fSxcIklzVmlzaWJsZVwiOnRydWUsXCJXaWR0aFwiOjAuMCxcIkhlaWdodFwiOjAuMCxcIkJvcmRlclN0eWxlXCI6e1wiJGlkXCI6XCIzNDNcIixcIkxpbmVDb2xvclwiOntcIiRpZFwiOlwiMzQ0XCIsXCIkdHlwZVwiOlwiTkxSRS5Db21tb24uRG9tLlNvbGlkQ29sb3JCcnVzaCwgTkxSRS5Db21tb25cIixcIkNvbG9yXCI6e1wiJGlkXCI6XCIzNDVcIixcIkFcIjoyNTUsXCJSXCI6MjU1LFwiR1wiOjAsXCJCXCI6MH19LFwiTGluZVdlaWdodFwiOjAuMCxcIkxpbmVUeXBlXCI6MH19fSxcIkJhY2tncm91bmRTdHlsZVwiOntcIiRpZFwiOlwiMzQ2XCIsXCJNYXJnaW5cIjp7XCIkaWRcIjpcIjM0N1wiLFwiVG9wXCI6MC4wLFwiTGVmdFwiOjAuMCxcIlJpZ2h0XCI6MC4wLFwiQm90dG9tXCI6MC4wfSxcIlBhZGRpbmdcIjp7XCIkaWRcIjpcIjM0OFwiLFwiVG9wXCI6MC4wLFwiTGVmdFwiOjAuMCxcIlJpZ2h0XCI6MC4wLFwiQm90dG9tXCI6MC4wfSxcIkJhY2tncm91bmRcIjp7XCIkaWRcIjpcIjM0OVwiLFwiQ29sb3JcIjp7XCIkcmVmXCI6XCIyNjFcIn19LFwiSXNWaXNpYmxlXCI6dHJ1ZSxcIldpZHRoXCI6MC4wLFwiSGVpZ2h0XCI6MC4wLFwiQm9yZGVyU3R5bGVcIjp7XCIkaWRcIjpcIjM1MFwiLFwiTGluZUNvbG9yXCI6e1wiJGlkXCI6XCIzNTFcIixcIiR0eXBlXCI6XCJOTFJFLkNvbW1vbi5Eb20uU29saWRDb2xvckJydXNoLCBOTFJFLkNvbW1vblwiLFwiQ29sb3JcIjp7XCIkaWRcIjpcIjM1MlwiLFwiQVwiOjI1NSxcIlJcIjoyNTUsXCJHXCI6MCxcIkJcIjowfX0sXCJMaW5lV2VpZ2h0XCI6MC4wLFwiTGluZVR5cGVcIjowfX0sXCJDdXN0b21Td2ltbGFuZU1pbGVzdG9uZVN0eWxlTGlzdFwiOltdLFwiQ3VzdG9tU3dpbWxhbmVUYXNrU3R5bGVMaXN0XCI6W3tcIiRpZFwiOlwiMzUzXCIsXCJUYXNrU3R5bGVcIjp7XCIkaWRcIjpcIjM1NFwiLFwiU2hhcGVcIjo2LFwiU2hhcGVUaGlja25lc3NcIjoxLFwiRHVyYXRpb25Gb3JtYXRcIjowLFwiUGVyY2VudGFnZUNvbXBsZXRlU3R5bGVcIjp7XCIkaWRcIjpcIjM1NVwiLFwiRm9udFNldHRpbmdzXCI6e1wiJGlkXCI6XCIzNTZcIixcIkZvbnRTaXplXCI6MTAsXCJGb250TmFtZVwiOlwiQ2FsaWJyaVwiLFwiSXNCb2xkXCI6ZmFsc2UsXCJJc0l0YWxpY1wiOmZhbHNlLFwiSXNVbmRlcmxpbmVkXCI6ZmFsc2V9LFwiQXV0b1NpemVcIjowLFwiRm9yZWdyb3VuZFwiOntcIiRpZFwiOlwiMzU3XCIsXCJDb2xvclwiOntcIiRyZWZcIjpcIjI5M1wifX0sXCJCYWNrZ3JvdW5kRmlsbFR5cGVcIjowLFwiTWF4V2lkdGhcIjoyMDAuMCxcIk1heEhlaWdodFwiOlwiSW5maW5pdHlcIixcIlNtYXJ0Rm9yZWdyb3VuZElzQWN0aXZlXCI6ZmFsc2UsXCJIb3Jpem9udGFsQWxpZ25tZW50XCI6MCxcIlZlcnRpY2FsQWxpZ25tZW50XCI6MCxcIlNtYXJ0Rm9yZWdyb3VuZFwiOm51bGwsXCJNYXJnaW5cIjp7XCIkaWRcIjpcIjM1OFwiLFwiVG9wXCI6MC4wLFwiTGVmdFwiOjAuMCxcIlJpZ2h0XCI6MC4wLFwiQm90dG9tXCI6MC4wfSxcIlBhZGRpbmdcIjp7XCIkaWRcIjpcIjM1OVwiLFwiVG9wXCI6MC4wLFwiTGVmdFwiOjAuMCxcIlJpZ2h0XCI6MC4wLFwiQm90dG9tXCI6MC4wfSxcIkJhY2tncm91bmRcIjp7XCIkcmVmXCI6XCIxMTVcIn0sXCJJc1Zpc2libGVcIjp0cnVlLFwiV2lkdGhcIjowLjAsXCJIZWlnaHRcIjowLjAsXCJCb3JkZXJTdHlsZVwiOntcIiRpZFwiOlwiMzYwXCIsXCJMaW5lQ29sb3JcIjpudWxsLFwiTGluZVdlaWdodFwiOjAuMCxcIkxpbmVUeXBlXCI6MH19LFwiRHVyYXRpb25TdHlsZVwiOntcIiRpZFwiOlwiMzYxXCIsXCJGb250U2V0dGluZ3NcIjp7XCIkaWRcIjpcIjM2MlwiLFwiRm9udFNpemVcIjoxMCxcIkZvbnROYW1lXCI6XCJDYWxpYnJpXCIsXCJJc0JvbGRcIjp0cnVlLFwiSXNJdGFsaWNcIjpmYWxzZSxcIklzVW5kZXJsaW5lZFwiOmZhbHNlfSxcIkF1dG9TaXplXCI6MCxcIkZvcmVncm91bmRcIjp7XCIkaWRcIjpcIjM2M1wiLFwiQ29sb3JcIjp7XCIkaWRcIjpcIjM2NFwiLFwiQVwiOjI1NSxcIlJcIjoxMTUsXCJHXCI6MTE1LFwiQlwiOjExNX19LFwiQmFja2dyb3VuZEZpbGxUeXBlXCI6MCxcIk1heFdpZHRoXCI6MjAwLjAsXCJNYXhIZWlnaHRcIjpcIkluZmluaXR5XCIsXCJTbWFydEZvcmVncm91bmRJc0FjdGl2ZVwiOmZhbHNlLFwiSG9yaXpvbnRhbEFsaWdubWVudFwiOjIsXCJWZXJ0aWNhbEFsaWdubWVudFwiOjAsXCJTbWFydEZvcmVncm91bmRcIjpudWxsLFwiTWFyZ2luXCI6e1wiJGlkXCI6XCIzNjVcIixcIlRvcFwiOjAuMCxcIkxlZnRcIjowLjAsXCJSaWdodFwiOjAuMCxcIkJvdHRvbVwiOjAuMH0sXCJQYWRkaW5nXCI6e1wiJGlkXCI6XCIzNjZcIixcIlRvcFwiOjAuMCxcIkxlZnRcIjowLjAsXCJSaWdodFwiOjAuMCxcIkJvdHRvbVwiOjAuMH0sXCJCYWNrZ3JvdW5kXCI6e1wiJGlkXCI6XCIzNjdcIixcIkNvbG9yXCI6e1wiJGlkXCI6XCIzNjhcIixcIkFcIjowLFwiUlwiOjI1NSxcIkdcIjoyNTUsXCJCXCI6MjU1fX0sXCJJc1Zpc2libGVcIjp0cnVlLFwiV2lkdGhcIjowLjAsXCJIZWlnaHRcIjowLjAsXCJCb3JkZXJTdHlsZVwiOntcIiRpZFwiOlwiMzY5XCIsXCJMaW5lQ29sb3JcIjpudWxsLFwiTGluZVdlaWdodFwiOjAuMCxcIkxpbmVUeXBlXCI6MH19LFwiSG9yaXpvbnRhbENvbm5lY3RvclN0eWxlXCI6e1wiJGlkXCI6XCIzNzBcIixcIkxpbmVDb2xvclwiOntcIiRyZWZcIjpcIjEyNFwifSxcIkxpbmVXZWlnaHRcIjoxLjAsXCJMaW5lVHlwZVwiOjB9LFwiVmVydGljYWxDb25uZWN0b3JTdHlsZVwiOntcIiRpZFwiOlwiMzcxXCIsXCJMaW5lQ29sb3JcIjp7XCIkcmVmXCI6XCIxMjdcIn0sXCJMaW5lV2VpZ2h0XCI6MC4wLFwiTGluZVR5cGVcIjowfSxcIk1hcmdpblwiOm51bGwsXCJTdGFydERhdGVQb3NpdGlvblwiOjYsXCJFbmREYXRlUG9zaXRpb25cIjo2LFwiVGl0bGVQb3NpdGlvblwiOjIsXCJEdXJhdGlvblBvc2l0aW9uXCI6MyxcIlBlcmNlbnRhZ2VDb21wbGV0ZWRQb3NpdGlvblwiOjYsXCJTcGFjaW5nXCI6NSxcIklzQmVsb3dUaW1lYmFuZFwiOmZhbHNlLFwiUGVyY2VudGFnZUNvbXBsZXRlU2hhcGVPcGFjaXR5XCI6MzUsXCJHcm91cE5hbWVcIjpudWxsLFwiQXR0YWNoZWRNaWxlc3RvbmVzU3R5bGVzXCI6bnVsbCxcIlNoYXBlU3R5bGVcIjp7XCIkaWRcIjpcIjM3MlwiLFwiTWFyZ2luXCI6e1wiJGlkXCI6XCIzNzNcIixcIlRvcFwiOjAuMCxcIkxlZnRcIjo0LjAsXCJSaWdodFwiOjQuMCxcIkJvdHRvbVwiOjAuMH0sXCJQYWRkaW5nXCI6e1wiJGlkXCI6XCIzNzRcIixcIlRvcFwiOjAuMCxcIkxlZnRcIjowLjAsXCJSaWdodFwiOjAuMCxcIkJvdHRvbVwiOjAuMH0sXCJCYWNrZ3JvdW5kXCI6e1wiJGlkXCI6XCIzNzVcIixcIkNvbG9yXCI6e1wiJGlkXCI6XCIzNzZcIixcIkFcIjoyNTUsXCJSXCI6NjgsXCJHXCI6MTE0LFwiQlwiOjE5Nn19LFwiSXNWaXNpYmxlXCI6dHJ1ZSxcIldpZHRoXCI6MC4wLFwiSGVpZ2h0XCI6MTYuMCxcIkJvcmRlclN0eWxlXCI6e1wiJGlkXCI6XCIzNzdcIixcIkxpbmVDb2xvclwiOntcIiRyZWZcIjpcIjMxMVwifSxcIkxpbmVXZWlnaHRcIjowLjAsXCJMaW5lVHlwZVwiOjB9fSxcIlRpdGxlU3R5bGVcIjp7XCIkaWRcIjpcIjM3OFwiLFwiRm9udFNldHRpbmdzXCI6e1wiJGlkXCI6XCIzNzlcIixcIkZvbnRTaXplXCI6MTEsXCJGb250TmFtZVwiOlwiQ2FsaWJyaVwiLFwiSXNCb2xkXCI6ZmFsc2UsXCJJc0l0YWxpY1wiOmZhbHNlLFwiSXNVbmRlcmxpbmVkXCI6ZmFsc2V9LFwiQXV0b1NpemVcIjowLFwiRm9yZWdyb3VuZFwiOntcIiRpZFwiOlwiMzgwXCIsXCJDb2xvclwiOntcIiRpZFwiOlwiMzgxXCIsXCJBXCI6MjU1LFwiUlwiOjI1NSxcIkdcIjoyNTUsXCJCXCI6MjU1fX0sXCJCYWNrZ3JvdW5kRmlsbFR5cGVcIjowLFwiTWF4V2lkdGhcIjo5NjAuMCxcIk1heEhlaWdodFwiOlwiSW5maW5pdHlcIixcIlNtYXJ0Rm9yZWdyb3VuZElzQWN0aXZlXCI6ZmFsc2UsXCJIb3Jpem9udGFsQWxpZ25tZW50XCI6MSxcIlZlcnRpY2FsQWxpZ25tZW50XCI6MCxcIlNtYXJ0Rm9yZWdyb3VuZFwiOm51bGwsXCJNYXJnaW5cIjp7XCIkaWRcIjpcIjM4MlwiLFwiVG9wXCI6MC4wLFwiTGVmdFwiOjAuMCxcIlJpZ2h0XCI6MC4wLFwiQm90dG9tXCI6MC4wfSxcIlBhZGRpbmdcIjp7XCIkaWRcIjpcIjM4M1wiLFwiVG9wXCI6MC4wLFwiTGVmdFwiOjAuMCxcIlJpZ2h0XCI6MC4wLFwiQm90dG9tXCI6MC4wfSxcIkJhY2tncm91bmRcIjp7XCIkaWRcIjpcIjM4NFwiLFwiQ29sb3JcIjp7XCIkaWRcIjpcIjM4NVwiLFwiQVwiOjAsXCJSXCI6MjU1LFwiR1wiOjI1NSxcIkJcIjoyNTV9fSxcIklzVmlzaWJsZVwiOnRydWUsXCJXaWR0aFwiOjAuMCxcIkhlaWdodFwiOjAuMCxcIkJvcmRlclN0eWxlXCI6e1wiJGlkXCI6XCIzODZcIixcIkxpbmVDb2xvclwiOm51bGwsXCJMaW5lV2VpZ2h0XCI6MC4wLFwiTGluZVR5cGVcIjowfX0sXCJEYXRlU3R5bGVcIjp7XCIkaWRcIjpcIjM4N1wiLFwiRm9udFNldHRpbmdzXCI6e1wiJGlkXCI6XCIzODhcIixcIkZvbnRTaXplXCI6MTAsXCJGb250TmFtZVwiOlwiQ2FsaWJyaVwiLFwiSXNCb2xkXCI6ZmFsc2UsXCJJc0l0YWxpY1wiOmZhbHNlLFwiSXNVbmRlcmxpbmVkXCI6ZmFsc2V9LFwiQXV0b1NpemVcIjowLFwiRm9yZWdyb3VuZFwiOntcIiRpZFwiOlwiMzg5XCIsXCJDb2xvclwiOntcIiRpZFwiOlwiMzkw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zOTFcIixcIlRvcFwiOjAuMCxcIkxlZnRcIjowLjAsXCJSaWdodFwiOjAuMCxcIkJvdHRvbVwiOjAuMH0sXCJQYWRkaW5nXCI6e1wiJGlkXCI6XCIzOTJcIixcIlRvcFwiOjAuMCxcIkxlZnRcIjowLjAsXCJSaWdodFwiOjAuMCxcIkJvdHRvbVwiOjAuMH0sXCJCYWNrZ3JvdW5kXCI6e1wiJGlkXCI6XCIzOTNcIixcIkNvbG9yXCI6e1wiJGlkXCI6XCIzOTRcIixcIkFcIjowLFwiUlwiOjI1NSxcIkdcIjoyNTUsXCJCXCI6MjU1fX0sXCJJc1Zpc2libGVcIjp0cnVlLFwiV2lkdGhcIjowLjAsXCJIZWlnaHRcIjowLjAsXCJCb3JkZXJTdHlsZVwiOntcIiRpZFwiOlwiMzk1XCIsXCJMaW5lQ29sb3JcIjpudWxsLFwiTGluZVdlaWdodFwiOjAuMCxcIkxpbmVUeXBlXCI6MH19LFwiRGF0ZUZvcm1hdFwiOntcIiRpZFwiOlwiMzk2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zk3XCIsXCJIZWFkZXJTdHlsZVwiOntcIiRpZFwiOlwiMzk4XCIsXCJUZXh0U3R5bGVcIjp7XCIkaWRcIjpcIjM5OVwiLFwiRm9udFNldHRpbmdzXCI6e1wiJGlkXCI6XCI0MDBcIixcIkZvbnRTaXplXCI6MTEsXCJGb250TmFtZVwiOlwiQ2FsaWJyaVwiLFwiSXNCb2xkXCI6ZmFsc2UsXCJJc0l0YWxpY1wiOmZhbHNlLFwiSXNVbmRlcmxpbmVkXCI6ZmFsc2V9LFwiQXV0b1NpemVcIjowLFwiRm9yZWdyb3VuZFwiOntcIiRpZFwiOlwiNDAxXCIsXCJDb2xvclwiOntcIiRyZWZcIjpcIjI0N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0MDJcIixcIlRvcFwiOjAuMCxcIkxlZnRcIjowLjAsXCJSaWdodFwiOjAuMCxcIkJvdHRvbVwiOjAuMH0sXCJQYWRkaW5nXCI6e1wiJGlkXCI6XCI0MDNcIixcIlRvcFwiOjAuMCxcIkxlZnRcIjowLjAsXCJSaWdodFwiOjAuMCxcIkJvdHRvbVwiOjAuMH0sXCJCYWNrZ3JvdW5kXCI6e1wiJGlkXCI6XCI0MDRcIixcIkNvbG9yXCI6e1wiJGlkXCI6XCI0MDVcIixcIkFcIjowLFwiUlwiOjI1NSxcIkdcIjoyNTUsXCJCXCI6MjU1fX0sXCJJc1Zpc2libGVcIjp0cnVlLFwiV2lkdGhcIjowLjAsXCJIZWlnaHRcIjowLjAsXCJCb3JkZXJTdHlsZVwiOm51bGx9LFwiUmVjdGFuZ2xlU3R5bGVcIjp7XCIkaWRcIjpcIjQwNlwiLFwiTWFyZ2luXCI6e1wiJGlkXCI6XCI0MDdcIixcIlRvcFwiOjAuMCxcIkxlZnRcIjowLjAsXCJSaWdodFwiOjAuMCxcIkJvdHRvbVwiOjAuMH0sXCJQYWRkaW5nXCI6e1wiJGlkXCI6XCI0MDhcIixcIlRvcFwiOjAuMCxcIkxlZnRcIjowLjAsXCJSaWdodFwiOjAuMCxcIkJvdHRvbVwiOjAuMH0sXCJCYWNrZ3JvdW5kXCI6e1wiJGlkXCI6XCI0MDlcIixcIkNvbG9yXCI6e1wiJHJlZlwiOlwiMjUzXCJ9fSxcIklzVmlzaWJsZVwiOnRydWUsXCJXaWR0aFwiOjAuMCxcIkhlaWdodFwiOjAuMCxcIkJvcmRlclN0eWxlXCI6e1wiJGlkXCI6XCI0MTBcIixcIkxpbmVDb2xvclwiOntcIiRpZFwiOlwiNDExXCIsXCIkdHlwZVwiOlwiTkxSRS5Db21tb24uRG9tLlNvbGlkQ29sb3JCcnVzaCwgTkxSRS5Db21tb25cIixcIkNvbG9yXCI6e1wiJGlkXCI6XCI0MTJcIixcIkFcIjoyNTUsXCJSXCI6MjU1LFwiR1wiOjAsXCJCXCI6MH19LFwiTGluZVdlaWdodFwiOjAuMCxcIkxpbmVUeXBlXCI6MH19fSxcIkJhY2tncm91bmRTdHlsZVwiOntcIiRpZFwiOlwiNDEzXCIsXCJNYXJnaW5cIjp7XCIkaWRcIjpcIjQxNFwiLFwiVG9wXCI6MC4wLFwiTGVmdFwiOjAuMCxcIlJpZ2h0XCI6MC4wLFwiQm90dG9tXCI6MC4wfSxcIlBhZGRpbmdcIjp7XCIkaWRcIjpcIjQxNVwiLFwiVG9wXCI6MC4wLFwiTGVmdFwiOjAuMCxcIlJpZ2h0XCI6MC4wLFwiQm90dG9tXCI6MC4wfSxcIkJhY2tncm91bmRcIjp7XCIkaWRcIjpcIjQxNlwiLFwiQ29sb3JcIjp7XCIkcmVmXCI6XCIyNjFcIn19LFwiSXNWaXNpYmxlXCI6dHJ1ZSxcIldpZHRoXCI6MC4wLFwiSGVpZ2h0XCI6MC4wLFwiQm9yZGVyU3R5bGVcIjp7XCIkaWRcIjpcIjQxN1wiLFwiTGluZUNvbG9yXCI6e1wiJGlkXCI6XCI0MThcIixcIiR0eXBlXCI6XCJOTFJFLkNvbW1vbi5Eb20uU29saWRDb2xvckJydXNoLCBOTFJFLkNvbW1vblwiLFwiQ29sb3JcIjp7XCIkaWRcIjpcIjQxOVwiLFwiQVwiOjI1NSxcIlJcIjoyNTUsXCJHXCI6MCxcIkJcIjowfX0sXCJMaW5lV2VpZ2h0XCI6MC4wLFwiTGluZVR5cGVcIjowfX0sXCJDdXN0b21Td2ltbGFuZU1pbGVzdG9uZVN0eWxlTGlzdFwiOltdLFwiQ3VzdG9tU3dpbWxhbmVUYXNrU3R5bGVMaXN0XCI6W3tcIiRpZFwiOlwiNDIwXCIsXCJUYXNrU3R5bGVcIjp7XCIkaWRcIjpcIjQyMVwiLFwiU2hhcGVcIjo2LFwiU2hhcGVUaGlja25lc3NcIjoxLFwiRHVyYXRpb25Gb3JtYXRcIjowLFwiUGVyY2VudGFnZUNvbXBsZXRlU3R5bGVcIjp7XCIkaWRcIjpcIjQyMlwiLFwiRm9udFNldHRpbmdzXCI6e1wiJGlkXCI6XCI0MjNcIixcIkZvbnRTaXplXCI6MTAsXCJGb250TmFtZVwiOlwiQ2FsaWJyaVwiLFwiSXNCb2xkXCI6ZmFsc2UsXCJJc0l0YWxpY1wiOmZhbHNlLFwiSXNVbmRlcmxpbmVkXCI6ZmFsc2V9LFwiQXV0b1NpemVcIjowLFwiRm9yZWdyb3VuZFwiOntcIiRpZFwiOlwiNDI0XCIsXCJDb2xvclwiOntcIiRyZWZcIjpcIjExMlwifX0sXCJCYWNrZ3JvdW5kRmlsbFR5cGVcIjowLFwiTWF4V2lkdGhcIjoyMDAuMCxcIk1heEhlaWdodFwiOlwiSW5maW5pdHlcIixcIlNtYXJ0Rm9yZWdyb3VuZElzQWN0aXZlXCI6ZmFsc2UsXCJIb3Jpem9udGFsQWxpZ25tZW50XCI6MCxcIlZlcnRpY2FsQWxpZ25tZW50XCI6MCxcIlNtYXJ0Rm9yZWdyb3VuZFwiOm51bGwsXCJNYXJnaW5cIjp7XCIkaWRcIjpcIjQyNVwiLFwiVG9wXCI6MC4wLFwiTGVmdFwiOjAuMCxcIlJpZ2h0XCI6MC4wLFwiQm90dG9tXCI6MC4wfSxcIlBhZGRpbmdcIjp7XCIkaWRcIjpcIjQyNlwiLFwiVG9wXCI6MC4wLFwiTGVmdFwiOjAuMCxcIlJpZ2h0XCI6MC4wLFwiQm90dG9tXCI6MC4wfSxcIkJhY2tncm91bmRcIjp7XCIkcmVmXCI6XCIxMTVcIn0sXCJJc1Zpc2libGVcIjp0cnVlLFwiV2lkdGhcIjowLjAsXCJIZWlnaHRcIjowLjAsXCJCb3JkZXJTdHlsZVwiOntcIiRpZFwiOlwiNDI3XCIsXCJMaW5lQ29sb3JcIjpudWxsLFwiTGluZVdlaWdodFwiOjAuMCxcIkxpbmVUeXBlXCI6MH19LFwiRHVyYXRpb25TdHlsZVwiOntcIiRpZFwiOlwiNDI4XCIsXCJGb250U2V0dGluZ3NcIjp7XCIkaWRcIjpcIjQyOVwiLFwiRm9udFNpemVcIjoxMCxcIkZvbnROYW1lXCI6XCJDYWxpYnJpXCIsXCJJc0JvbGRcIjpmYWxzZSxcIklzSXRhbGljXCI6ZmFsc2UsXCJJc1VuZGVybGluZWRcIjpmYWxzZX0sXCJBdXRvU2l6ZVwiOjAsXCJGb3JlZ3JvdW5kXCI6e1wiJGlkXCI6XCI0MzBcIixcIkNvbG9yXCI6e1wiJHJlZlwiOlwiMTE5XCJ9fSxcIkJhY2tncm91bmRGaWxsVHlwZVwiOjAsXCJNYXhXaWR0aFwiOjIwMC4wLFwiTWF4SGVpZ2h0XCI6XCJJbmZpbml0eVwiLFwiU21hcnRGb3JlZ3JvdW5kSXNBY3RpdmVcIjpmYWxzZSxcIkhvcml6b250YWxBbGlnbm1lbnRcIjowLFwiVmVydGljYWxBbGlnbm1lbnRcIjowLFwiU21hcnRGb3JlZ3JvdW5kXCI6bnVsbCxcIk1hcmdpblwiOntcIiRpZFwiOlwiNDMxXCIsXCJUb3BcIjowLjAsXCJMZWZ0XCI6MC4wLFwiUmlnaHRcIjowLjAsXCJCb3R0b21cIjowLjB9LFwiUGFkZGluZ1wiOntcIiRpZFwiOlwiNDMyXCIsXCJUb3BcIjowLjAsXCJMZWZ0XCI6MC4wLFwiUmlnaHRcIjowLjAsXCJCb3R0b21cIjowLjB9LFwiQmFja2dyb3VuZFwiOntcIiRyZWZcIjpcIjEyMlwifSxcIklzVmlzaWJsZVwiOnRydWUsXCJXaWR0aFwiOjAuMCxcIkhlaWdodFwiOjAuMCxcIkJvcmRlclN0eWxlXCI6e1wiJGlkXCI6XCI0MzNcIixcIkxpbmVDb2xvclwiOm51bGwsXCJMaW5lV2VpZ2h0XCI6MC4wLFwiTGluZVR5cGVcIjowfX0sXCJIb3Jpem9udGFsQ29ubmVjdG9yU3R5bGVcIjp7XCIkaWRcIjpcIjQzNFwiLFwiTGluZUNvbG9yXCI6e1wiJHJlZlwiOlwiMTI0XCJ9LFwiTGluZVdlaWdodFwiOjEuMCxcIkxpbmVUeXBlXCI6MH0sXCJWZXJ0aWNhbENvbm5lY3RvclN0eWxlXCI6e1wiJGlkXCI6XCI0MzVcIixcIkxpbmVDb2xvclwiOntcIiRyZWZcIjpcIjEyN1wifSxcIkxpbmVXZWlnaHRcIjowLjAsXCJMaW5lVHlwZVwiOjB9LFwiTWFyZ2luXCI6bnVsbCxcIlN0YXJ0RGF0ZVBvc2l0aW9uXCI6NixcIkVuZERhdGVQb3NpdGlvblwiOjYsXCJUaXRsZVBvc2l0aW9uXCI6MixcIkR1cmF0aW9uUG9zaXRpb25cIjo2LFwiUGVyY2VudGFnZUNvbXBsZXRlZFBvc2l0aW9uXCI6NixcIlNwYWNpbmdcIjo1LFwiSXNCZWxvd1RpbWViYW5kXCI6ZmFsc2UsXCJQZXJjZW50YWdlQ29tcGxldGVTaGFwZU9wYWNpdHlcIjozNSxcIkdyb3VwTmFtZVwiOlwiZWI5MDU0N2ItNWI5OS00ZDM3LWFlNzAtM2ViNDEwZDIzNzgyXCIsXCJBdHRhY2hlZE1pbGVzdG9uZXNTdHlsZXNcIjpudWxsLFwiU2hhcGVTdHlsZVwiOntcIiRpZFwiOlwiNDM2XCIsXCJNYXJnaW5cIjp7XCIkaWRcIjpcIjQzN1wiLFwiVG9wXCI6MC4wLFwiTGVmdFwiOjQuMCxcIlJpZ2h0XCI6NC4wLFwiQm90dG9tXCI6MC4wfSxcIlBhZGRpbmdcIjp7XCIkaWRcIjpcIjQzOFwiLFwiVG9wXCI6MC4wLFwiTGVmdFwiOjAuMCxcIlJpZ2h0XCI6MC4wLFwiQm90dG9tXCI6MC4wfSxcIkJhY2tncm91bmRcIjp7XCIkaWRcIjpcIjQzOVwiLFwiQ29sb3JcIjp7XCIkaWRcIjpcIjQ0MFwiLFwiQVwiOjI1NSxcIlJcIjo2OCxcIkdcIjoxMTQsXCJCXCI6MTk2fX0sXCJJc1Zpc2libGVcIjp0cnVlLFwiV2lkdGhcIjowLjAsXCJIZWlnaHRcIjoxNi4wLFwiQm9yZGVyU3R5bGVcIjp7XCIkaWRcIjpcIjQ0MVwiLFwiTGluZUNvbG9yXCI6e1wiJHJlZlwiOlwiMzExXCJ9LFwiTGluZVdlaWdodFwiOjAuMCxcIkxpbmVUeXBlXCI6MH19LFwiVGl0bGVTdHlsZVwiOntcIiRpZFwiOlwiNDQyXCIsXCJGb250U2V0dGluZ3NcIjp7XCIkaWRcIjpcIjQ0M1wiLFwiRm9udFNpemVcIjoxMSxcIkZvbnROYW1lXCI6XCJDYWxpYnJpXCIsXCJJc0JvbGRcIjpmYWxzZSxcIklzSXRhbGljXCI6ZmFsc2UsXCJJc1VuZGVybGluZWRcIjpmYWxzZX0sXCJBdXRvU2l6ZVwiOjIsXCJGb3JlZ3JvdW5kXCI6e1wiJGlkXCI6XCI0NDRcIixcIkNvbG9yXCI6e1wiJGlkXCI6XCI0NDVcIixcIkFcIjoyNTUsXCJSXCI6MjU1LFwiR1wiOjI1NSxcIkJcIjoyNTV9fSxcIkJhY2tncm91bmRGaWxsVHlwZVwiOjAsXCJNYXhXaWR0aFwiOjEwNS4yMTA2NjY1Njk3ODkyLFwiTWF4SGVpZ2h0XCI6XCJJbmZpbml0eVwiLFwiU21hcnRGb3JlZ3JvdW5kSXNBY3RpdmVcIjpmYWxzZSxcIkhvcml6b250YWxBbGlnbm1lbnRcIjoxLFwiVmVydGljYWxBbGlnbm1lbnRcIjowLFwiU21hcnRGb3JlZ3JvdW5kXCI6bnVsbCxcIk1hcmdpblwiOntcIiRpZFwiOlwiNDQ2XCIsXCJUb3BcIjowLjAsXCJMZWZ0XCI6MC4wLFwiUmlnaHRcIjowLjAsXCJCb3R0b21cIjowLjB9LFwiUGFkZGluZ1wiOntcIiRpZFwiOlwiNDQ3XCIsXCJUb3BcIjowLjAsXCJMZWZ0XCI6MC4wLFwiUmlnaHRcIjowLjAsXCJCb3R0b21cIjowLjB9LFwiQmFja2dyb3VuZFwiOntcIiRpZFwiOlwiNDQ4XCIsXCJDb2xvclwiOntcIiRpZFwiOlwiNDQ5XCIsXCJBXCI6MCxcIlJcIjoyNTUsXCJHXCI6MjU1LFwiQlwiOjI1NX19LFwiSXNWaXNpYmxlXCI6dHJ1ZSxcIldpZHRoXCI6MC4wLFwiSGVpZ2h0XCI6MC4wLFwiQm9yZGVyU3R5bGVcIjp7XCIkaWRcIjpcIjQ1MFwiLFwiTGluZUNvbG9yXCI6bnVsbCxcIkxpbmVXZWlnaHRcIjowLjAsXCJMaW5lVHlwZVwiOjB9fSxcIkRhdGVTdHlsZVwiOntcIiRpZFwiOlwiNDUxXCIsXCJGb250U2V0dGluZ3NcIjp7XCIkaWRcIjpcIjQ1MlwiLFwiRm9udFNpemVcIjoxMCxcIkZvbnROYW1lXCI6XCJDYWxpYnJpXCIsXCJJc0JvbGRcIjpmYWxzZSxcIklzSXRhbGljXCI6ZmFsc2UsXCJJc1VuZGVybGluZWRcIjpmYWxzZX0sXCJBdXRvU2l6ZVwiOjAsXCJGb3JlZ3JvdW5kXCI6e1wiJGlkXCI6XCI0NTNcIixcIkNvbG9yXCI6e1wiJHJlZlwiOlwiMTQ3XCJ9fSxcIkJhY2tncm91bmRGaWxsVHlwZVwiOjAsXCJNYXhXaWR0aFwiOjIwMC4wLFwiTWF4SGVpZ2h0XCI6XCJJbmZpbml0eVwiLFwiU21hcnRGb3JlZ3JvdW5kSXNBY3RpdmVcIjpmYWxzZSxcIkhvcml6b250YWxBbGlnbm1lbnRcIjowLFwiVmVydGljYWxBbGlnbm1lbnRcIjowLFwiU21hcnRGb3JlZ3JvdW5kXCI6bnVsbCxcIk1hcmdpblwiOntcIiRpZFwiOlwiNDU0XCIsXCJUb3BcIjowLjAsXCJMZWZ0XCI6MC4wLFwiUmlnaHRcIjowLjAsXCJCb3R0b21cIjowLjB9LFwiUGFkZGluZ1wiOntcIiRpZFwiOlwiNDU1XCIsXCJUb3BcIjowLjAsXCJMZWZ0XCI6MC4wLFwiUmlnaHRcIjowLjAsXCJCb3R0b21cIjowLjB9LFwiQmFja2dyb3VuZFwiOntcIiRyZWZcIjpcIjE1MFwifSxcIklzVmlzaWJsZVwiOnRydWUsXCJXaWR0aFwiOjAuMCxcIkhlaWdodFwiOjAuMCxcIkJvcmRlclN0eWxlXCI6e1wiJGlkXCI6XCI0NTZcIixcIkxpbmVDb2xvclwiOm51bGwsXCJMaW5lV2VpZ2h0XCI6MC4wLFwiTGluZVR5cGVcIjowfX0sXCJEYXRlRm9ybWF0XCI6e1wiJGlkXCI6XCI0NTd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0NThcIixcIlRhc2tTdHlsZVwiOntcIiRpZFwiOlwiNDU5XCIsXCJTaGFwZVwiOjYsXCJTaGFwZVRoaWNrbmVzc1wiOjEsXCJEdXJhdGlvbkZvcm1hdFwiOjAsXCJQZXJjZW50YWdlQ29tcGxldGVTdHlsZVwiOntcIiRpZFwiOlwiNDYwXCIsXCJGb250U2V0dGluZ3NcIjp7XCIkaWRcIjpcIjQ2MVwiLFwiRm9udFNpemVcIjoxMCxcIkZvbnROYW1lXCI6XCJDYWxpYnJpXCIsXCJJc0JvbGRcIjpmYWxzZSxcIklzSXRhbGljXCI6ZmFsc2UsXCJJc1VuZGVybGluZWRcIjpmYWxzZX0sXCJBdXRvU2l6ZVwiOjAsXCJGb3JlZ3JvdW5kXCI6e1wiJGlkXCI6XCI0NjJcIixcIkNvbG9yXCI6e1wiJHJlZlwiOlwiMjkzXCJ9fSxcIkJhY2tncm91bmRGaWxsVHlwZVwiOjAsXCJNYXhXaWR0aFwiOjIwMC4wLFwiTWF4SGVpZ2h0XCI6XCJJbmZpbml0eVwiLFwiU21hcnRGb3JlZ3JvdW5kSXNBY3RpdmVcIjpmYWxzZSxcIkhvcml6b250YWxBbGlnbm1lbnRcIjowLFwiVmVydGljYWxBbGlnbm1lbnRcIjowLFwiU21hcnRGb3JlZ3JvdW5kXCI6bnVsbCxcIk1hcmdpblwiOntcIiRpZFwiOlwiNDYzXCIsXCJUb3BcIjowLjAsXCJMZWZ0XCI6MC4wLFwiUmlnaHRcIjowLjAsXCJCb3R0b21cIjowLjB9LFwiUGFkZGluZ1wiOntcIiRpZFwiOlwiNDY0XCIsXCJUb3BcIjowLjAsXCJMZWZ0XCI6MC4wLFwiUmlnaHRcIjowLjAsXCJCb3R0b21cIjowLjB9LFwiQmFja2dyb3VuZFwiOntcIiRyZWZcIjpcIjExNVwifSxcIklzVmlzaWJsZVwiOnRydWUsXCJXaWR0aFwiOjAuMCxcIkhlaWdodFwiOjAuMCxcIkJvcmRlclN0eWxlXCI6e1wiJGlkXCI6XCI0NjVcIixcIkxpbmVDb2xvclwiOm51bGwsXCJMaW5lV2VpZ2h0XCI6MC4wLFwiTGluZVR5cGVcIjowfX0sXCJEdXJhdGlvblN0eWxlXCI6e1wiJGlkXCI6XCI0NjZcIixcIkZvbnRTZXR0aW5nc1wiOntcIiRpZFwiOlwiNDY3XCIsXCJGb250U2l6ZVwiOjEwLFwiRm9udE5hbWVcIjpcIkNhbGlicmlcIixcIklzQm9sZFwiOmZhbHNlLFwiSXNJdGFsaWNcIjpmYWxzZSxcIklzVW5kZXJsaW5lZFwiOmZhbHNlfSxcIkF1dG9TaXplXCI6MCxcIkZvcmVncm91bmRcIjp7XCIkaWRcIjpcIjQ2OFwiLFwiQ29sb3JcIjp7XCIkcmVmXCI6XCIxMTlcIn19LFwiQmFja2dyb3VuZEZpbGxUeXBlXCI6MCxcIk1heFdpZHRoXCI6MjAwLjAsXCJNYXhIZWlnaHRcIjpcIkluZmluaXR5XCIsXCJTbWFydEZvcmVncm91bmRJc0FjdGl2ZVwiOmZhbHNlLFwiSG9yaXpvbnRhbEFsaWdubWVudFwiOjAsXCJWZXJ0aWNhbEFsaWdubWVudFwiOjAsXCJTbWFydEZvcmVncm91bmRcIjpudWxsLFwiTWFyZ2luXCI6e1wiJGlkXCI6XCI0NjlcIixcIlRvcFwiOjAuMCxcIkxlZnRcIjowLjAsXCJSaWdodFwiOjAuMCxcIkJvdHRvbVwiOjAuMH0sXCJQYWRkaW5nXCI6e1wiJGlkXCI6XCI0NzBcIixcIlRvcFwiOjAuMCxcIkxlZnRcIjowLjAsXCJSaWdodFwiOjAuMCxcIkJvdHRvbVwiOjAuMH0sXCJCYWNrZ3JvdW5kXCI6e1wiJHJlZlwiOlwiMTIyXCJ9LFwiSXNWaXNpYmxlXCI6dHJ1ZSxcIldpZHRoXCI6MC4wLFwiSGVpZ2h0XCI6MC4wLFwiQm9yZGVyU3R5bGVcIjp7XCIkaWRcIjpcIjQ3MVwiLFwiTGluZUNvbG9yXCI6bnVsbCxcIkxpbmVXZWlnaHRcIjowLjAsXCJMaW5lVHlwZVwiOjB9fSxcIkhvcml6b250YWxDb25uZWN0b3JTdHlsZVwiOntcIiRpZFwiOlwiNDcyXCIsXCJMaW5lQ29sb3JcIjp7XCIkcmVmXCI6XCIxMjRcIn0sXCJMaW5lV2VpZ2h0XCI6MS4wLFwiTGluZVR5cGVcIjowfSxcIlZlcnRpY2FsQ29ubmVjdG9yU3R5bGVcIjp7XCIkaWRcIjpcIjQ3M1wiLFwiTGluZUNvbG9yXCI6e1wiJHJlZlwiOlwiMTI3XCJ9LFwiTGluZVdlaWdodFwiOjAuMCxcIkxpbmVUeXBlXCI6MH0sXCJNYXJnaW5cIjpudWxsLFwiU3RhcnREYXRlUG9zaXRpb25cIjo2LFwiRW5kRGF0ZVBvc2l0aW9uXCI6NixcIlRpdGxlUG9zaXRpb25cIjoyLFwiRHVyYXRpb25Qb3NpdGlvblwiOjYsXCJQZXJjZW50YWdlQ29tcGxldGVkUG9zaXRpb25cIjo2LFwiU3BhY2luZ1wiOjUsXCJJc0JlbG93VGltZWJhbmRcIjpmYWxzZSxcIlBlcmNlbnRhZ2VDb21wbGV0ZVNoYXBlT3BhY2l0eVwiOjM1LFwiR3JvdXBOYW1lXCI6XCJlYjkwNTQ3Yi01Yjk5LTRkMzctYWU3MC0zZWI0MTBkMjM3ODJcIixcIkF0dGFjaGVkTWlsZXN0b25lc1N0eWxlc1wiOm51bGwsXCJTaGFwZVN0eWxlXCI6e1wiJGlkXCI6XCI0NzRcIixcIk1hcmdpblwiOntcIiRpZFwiOlwiNDc1XCIsXCJUb3BcIjowLjAsXCJMZWZ0XCI6NC4wLFwiUmlnaHRcIjo0LjAsXCJCb3R0b21cIjowLjB9LFwiUGFkZGluZ1wiOntcIiRpZFwiOlwiNDc2XCIsXCJUb3BcIjowLjAsXCJMZWZ0XCI6MC4wLFwiUmlnaHRcIjowLjAsXCJCb3R0b21cIjowLjB9LFwiQmFja2dyb3VuZFwiOntcIiRpZFwiOlwiNDc3XCIsXCJDb2xvclwiOntcIiRpZFwiOlwiNDc4XCIsXCJBXCI6MjU1LFwiUlwiOjY4LFwiR1wiOjExNCxcIkJcIjoxOTZ9fSxcIklzVmlzaWJsZVwiOnRydWUsXCJXaWR0aFwiOjAuMCxcIkhlaWdodFwiOjE2LjAsXCJCb3JkZXJTdHlsZVwiOntcIiRpZFwiOlwiNDc5XCIsXCJMaW5lQ29sb3JcIjp7XCIkcmVmXCI6XCIzMTFcIn0sXCJMaW5lV2VpZ2h0XCI6MC4wLFwiTGluZVR5cGVcIjowfX0sXCJUaXRsZVN0eWxlXCI6e1wiJGlkXCI6XCI0ODBcIixcIkZvbnRTZXR0aW5nc1wiOntcIiRpZFwiOlwiNDgxXCIsXCJGb250U2l6ZVwiOjExLFwiRm9udE5hbWVcIjpcIkNhbGlicmlcIixcIklzQm9sZFwiOmZhbHNlLFwiSXNJdGFsaWNcIjpmYWxzZSxcIklzVW5kZXJsaW5lZFwiOmZhbHNlfSxcIkF1dG9TaXplXCI6MixcIkZvcmVncm91bmRcIjp7XCIkaWRcIjpcIjQ4MlwiLFwiQ29sb3JcIjp7XCIkaWRcIjpcIjQ4M1wiLFwiQVwiOjI1NSxcIlJcIjoyNTUsXCJHXCI6MjU1LFwiQlwiOjI1NX19LFwiQmFja2dyb3VuZEZpbGxUeXBlXCI6MCxcIk1heFdpZHRoXCI6MTA1LjIxMDY2NjU2OTc4OTIsXCJNYXhIZWlnaHRcIjpcIkluZmluaXR5XCIsXCJTbWFydEZvcmVncm91bmRJc0FjdGl2ZVwiOmZhbHNlLFwiSG9yaXpvbnRhbEFsaWdubWVudFwiOjEsXCJWZXJ0aWNhbEFsaWdubWVudFwiOjAsXCJTbWFydEZvcmVncm91bmRcIjpudWxsLFwiTWFyZ2luXCI6e1wiJGlkXCI6XCI0ODRcIixcIlRvcFwiOjAuMCxcIkxlZnRcIjowLjAsXCJSaWdodFwiOjAuMCxcIkJvdHRvbVwiOjAuMH0sXCJQYWRkaW5nXCI6e1wiJGlkXCI6XCI0ODVcIixcIlRvcFwiOjAuMCxcIkxlZnRcIjowLjAsXCJSaWdodFwiOjAuMCxcIkJvdHRvbVwiOjAuMH0sXCJCYWNrZ3JvdW5kXCI6e1wiJGlkXCI6XCI0ODZcIixcIkNvbG9yXCI6e1wiJGlkXCI6XCI0ODdcIixcIkFcIjowLFwiUlwiOjI1NSxcIkdcIjoyNTUsXCJCXCI6MjU1fX0sXCJJc1Zpc2libGVcIjp0cnVlLFwiV2lkdGhcIjowLjAsXCJIZWlnaHRcIjowLjAsXCJCb3JkZXJTdHlsZVwiOntcIiRpZFwiOlwiNDg4XCIsXCJMaW5lQ29sb3JcIjpudWxsLFwiTGluZVdlaWdodFwiOjAuMCxcIkxpbmVUeXBlXCI6MH19LFwiRGF0ZVN0eWxlXCI6e1wiJGlkXCI6XCI0ODlcIixcIkZvbnRTZXR0aW5nc1wiOntcIiRpZFwiOlwiNDkwXCIsXCJGb250U2l6ZVwiOjEwLFwiRm9udE5hbWVcIjpcIkNhbGlicmlcIixcIklzQm9sZFwiOmZhbHNlLFwiSXNJdGFsaWNcIjpmYWxzZSxcIklzVW5kZXJsaW5lZFwiOmZhbHNlfSxcIkF1dG9TaXplXCI6MCxcIkZvcmVncm91bmRcIjp7XCIkaWRcIjpcIjQ5MVwiLFwiQ29sb3JcIjp7XCIkaWRcIjpcIjQ5Ml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NDkzXCIsXCJUb3BcIjowLjAsXCJMZWZ0XCI6MC4wLFwiUmlnaHRcIjowLjAsXCJCb3R0b21cIjowLjB9LFwiUGFkZGluZ1wiOntcIiRpZFwiOlwiNDk0XCIsXCJUb3BcIjowLjAsXCJMZWZ0XCI6MC4wLFwiUmlnaHRcIjowLjAsXCJCb3R0b21cIjowLjB9LFwiQmFja2dyb3VuZFwiOntcIiRyZWZcIjpcIjE1MFwifSxcIklzVmlzaWJsZVwiOnRydWUsXCJXaWR0aFwiOjAuMCxcIkhlaWdodFwiOjAuMCxcIkJvcmRlclN0eWxlXCI6e1wiJGlkXCI6XCI0OTVcIixcIkxpbmVDb2xvclwiOm51bGwsXCJMaW5lV2VpZ2h0XCI6MC4wLFwiTGluZVR5cGVcIjowfX0sXCJEYXRlRm9ybWF0XCI6e1wiJGlkXCI6XCI0OTZ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1dLFwiSXNWaXNpYmxlXCI6dHJ1ZX1dLFwiSXNWaXNpYmxlXCI6dHJ1ZX0se1wiJGlkXCI6XCI0OTdcIixcIkhlYWRlclN0eWxlXCI6e1wiJGlkXCI6XCI0OThcIixcIlRleHRTdHlsZVwiOntcIiRpZFwiOlwiNDk5XCIsXCJGb250U2V0dGluZ3NcIjp7XCIkaWRcIjpcIjUwMFwiLFwiRm9udFNpemVcIjoxMixcIkZvbnROYW1lXCI6XCJDYWxpYnJpXCIsXCJJc0JvbGRcIjp0cnVlLFwiSXNJdGFsaWNcIjpmYWxzZSxcIklzVW5kZXJsaW5lZFwiOmZhbHNlfSxcIkF1dG9TaXplXCI6MCxcIkZvcmVncm91bmRcIjp7XCIkaWRcIjpcIjUwMVwiLFwiQ29sb3JcIjp7XCIkaWRcIjpcIjUwMlwiLFwiQVwiOjI1NSxcIlJcIjoyNTUsXCJHXCI6MjU1LFwiQlwiOjI1NX19LFwiQmFja2dyb3VuZEZpbGxUeXBlXCI6MCxcIk1heFdpZHRoXCI6MC4wLFwiTWF4SGVpZ2h0XCI6MC4wLFwiU21hcnRGb3JlZ3JvdW5kSXNBY3RpdmVcIjpmYWxzZSxcIkhvcml6b250YWxBbGlnbm1lbnRcIjowLFwiVmVydGljYWxBbGlnbm1lbnRcIjowLFwiU21hcnRGb3JlZ3JvdW5kXCI6bnVsbCxcIk1hcmdpblwiOntcIiRpZFwiOlwiNTAzXCIsXCJUb3BcIjowLjAsXCJMZWZ0XCI6MC4wLFwiUmlnaHRcIjowLjAsXCJCb3R0b21cIjowLjB9LFwiUGFkZGluZ1wiOntcIiRpZFwiOlwiNTA0XCIsXCJUb3BcIjowLjAsXCJMZWZ0XCI6MC4wLFwiUmlnaHRcIjowLjAsXCJCb3R0b21cIjowLjB9LFwiQmFja2dyb3VuZFwiOm51bGwsXCJJc1Zpc2libGVcIjpmYWxzZSxcIldpZHRoXCI6MC4wLFwiSGVpZ2h0XCI6MC4wLFwiQm9yZGVyU3R5bGVcIjpudWxsfSxcIlJlY3RhbmdsZVN0eWxlXCI6e1wiJGlkXCI6XCI1MDVcIixcIk1hcmdpblwiOntcIiRpZFwiOlwiNTA2XCIsXCJUb3BcIjowLjAsXCJMZWZ0XCI6MC4wLFwiUmlnaHRcIjowLjAsXCJCb3R0b21cIjowLjB9LFwiUGFkZGluZ1wiOntcIiRpZFwiOlwiNTA3XCIsXCJUb3BcIjowLjAsXCJMZWZ0XCI6MC4wLFwiUmlnaHRcIjowLjAsXCJCb3R0b21cIjowLjB9LFwiQmFja2dyb3VuZFwiOntcIiRpZFwiOlwiNTA4XCIsXCJDb2xvclwiOntcIiRpZFwiOlwiNTA5XCIsXCJBXCI6MjU1LFwiUlwiOjIzNyxcIkdcIjoxMjUsXCJCXCI6NDl9fSxcIklzVmlzaWJsZVwiOmZhbHNlLFwiV2lkdGhcIjowLjAsXCJIZWlnaHRcIjowLjAsXCJCb3JkZXJTdHlsZVwiOntcIiRpZFwiOlwiNTEwXCIsXCJMaW5lQ29sb3JcIjp7XCIkcmVmXCI6XCIyMzFcIn0sXCJMaW5lV2VpZ2h0XCI6MC4wLFwiTGluZVR5cGVcIjowfX0sXCJUZXh0SXNWZXJ0aWNhbFwiOnRydWV9LFwiQmFja2dyb3VuZFN0eWxlXCI6e1wiJGlkXCI6XCI1MTFcIixcIk1hcmdpblwiOntcIiRpZFwiOlwiNTEyXCIsXCJUb3BcIjowLjAsXCJMZWZ0XCI6MC4wLFwiUmlnaHRcIjowLjAsXCJCb3R0b21cIjowLjB9LFwiUGFkZGluZ1wiOntcIiRpZFwiOlwiNTEzXCIsXCJUb3BcIjowLjAsXCJMZWZ0XCI6MC4wLFwiUmlnaHRcIjowLjAsXCJCb3R0b21cIjowLjB9LFwiQmFja2dyb3VuZFwiOntcIiRpZFwiOlwiNTE0XCIsXCJDb2xvclwiOntcIiRpZFwiOlwiNTE1XCIsXCJBXCI6MzgsXCJSXCI6MTY1LFwiR1wiOjE2NSxcIkJcIjoxNjV9fSxcIklzVmlzaWJsZVwiOnRydWUsXCJXaWR0aFwiOjAuMCxcIkhlaWdodFwiOjAuMCxcIkJvcmRlclN0eWxlXCI6e1wiJGlkXCI6XCI1MTZcIixcIkxpbmVDb2xvclwiOntcIiRyZWZcIjpcIjIzOVwifSxcIkxpbmVXZWlnaHRcIjowLjAsXCJMaW5lVHlwZVwiOjB9fSxcIklzQWJvdmVUaW1lYmFuZFwiOnRydWUsXCJTd2ltbGFuZURlZmF1bHRBY3Rpdml0eVN0eWxlXCI6e1wiJGlkXCI6XCI1MTdcIixcIkhlYWRlclN0eWxlXCI6e1wiJGlkXCI6XCI1MThcIixcIlRleHRTdHlsZVwiOntcIiRpZFwiOlwiNTE5XCIsXCJGb250U2V0dGluZ3NcIjp7XCIkaWRcIjpcIjUyMFwiLFwiRm9udFNpemVcIjoxMSxcIkZvbnROYW1lXCI6XCJDYWxpYnJpXCIsXCJJc0JvbGRcIjpmYWxzZSxcIklzSXRhbGljXCI6ZmFsc2UsXCJJc1VuZGVybGluZWRcIjpmYWxzZX0sXCJBdXRvU2l6ZVwiOjAsXCJGb3JlZ3JvdW5kXCI6e1wiJGlkXCI6XCI1MjFcIixcIkNvbG9yXCI6e1wiJGlkXCI6XCI1MjJcIixcIkFcIjoyNTUsXCJSXCI6MCxcIkdcIjowLFwiQlwiOjB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UyM1wiLFwiVG9wXCI6MC4wLFwiTGVmdFwiOjAuMCxcIlJpZ2h0XCI6MC4wLFwiQm90dG9tXCI6MC4wfSxcIlBhZGRpbmdcIjp7XCIkaWRcIjpcIjUyNFwiLFwiVG9wXCI6MC4wLFwiTGVmdFwiOjAuMCxcIlJpZ2h0XCI6MC4wLFwiQm90dG9tXCI6MC4wfSxcIkJhY2tncm91bmRcIjpudWxsLFwiSXNWaXNpYmxlXCI6dHJ1ZSxcIldpZHRoXCI6MC4wLFwiSGVpZ2h0XCI6MC4wLFwiQm9yZGVyU3R5bGVcIjpudWxsfSxcIlJlY3RhbmdsZVN0eWxlXCI6e1wiJGlkXCI6XCI1MjVcIixcIk1hcmdpblwiOntcIiRpZFwiOlwiNTI2XCIsXCJUb3BcIjowLjAsXCJMZWZ0XCI6MC4wLFwiUmlnaHRcIjowLjAsXCJCb3R0b21cIjowLjB9LFwiUGFkZGluZ1wiOntcIiRpZFwiOlwiNTI3XCIsXCJUb3BcIjowLjAsXCJMZWZ0XCI6MC4wLFwiUmlnaHRcIjowLjAsXCJCb3R0b21cIjowLjB9LFwiQmFja2dyb3VuZFwiOntcIiRpZFwiOlwiNTI4XCIsXCJDb2xvclwiOntcIiRpZFwiOlwiNTI5XCIsXCJBXCI6NjMsXCJSXCI6MCxcIkdcIjowLFwiQlwiOjB9fSxcIklzVmlzaWJsZVwiOnRydWUsXCJXaWR0aFwiOjAuMCxcIkhlaWdodFwiOjAuMCxcIkJvcmRlclN0eWxlXCI6e1wiJGlkXCI6XCI1MzBcIixcIkxpbmVDb2xvclwiOntcIiRpZFwiOlwiNTMxXCIsXCIkdHlwZVwiOlwiTkxSRS5Db21tb24uRG9tLlNvbGlkQ29sb3JCcnVzaCwgTkxSRS5Db21tb25cIixcIkNvbG9yXCI6e1wiJGlkXCI6XCI1MzJcIixcIkFcIjoyNTUsXCJSXCI6MjU1LFwiR1wiOjAsXCJCXCI6MH19LFwiTGluZVdlaWdodFwiOjAuMCxcIkxpbmVUeXBlXCI6MH19fSxcIkJhY2tncm91bmRTdHlsZVwiOntcIiRpZFwiOlwiNTMzXCIsXCJNYXJnaW5cIjp7XCIkaWRcIjpcIjUzNFwiLFwiVG9wXCI6MC4wLFwiTGVmdFwiOjAuMCxcIlJpZ2h0XCI6MC4wLFwiQm90dG9tXCI6MC4wfSxcIlBhZGRpbmdcIjp7XCIkaWRcIjpcIjUzNVwiLFwiVG9wXCI6MC4wLFwiTGVmdFwiOjAuMCxcIlJpZ2h0XCI6MC4wLFwiQm90dG9tXCI6MC4wfSxcIkJhY2tncm91bmRcIjp7XCIkaWRcIjpcIjUzNlwiLFwiQ29sb3JcIjp7XCIkcmVmXCI6XCIyNjFcIn19LFwiSXNWaXNpYmxlXCI6dHJ1ZSxcIldpZHRoXCI6MC4wLFwiSGVpZ2h0XCI6MC4wLFwiQm9yZGVyU3R5bGVcIjp7XCIkaWRcIjpcIjUzN1wiLFwiTGluZUNvbG9yXCI6e1wiJGlkXCI6XCI1MzhcIixcIiR0eXBlXCI6XCJOTFJFLkNvbW1vbi5Eb20uU29saWRDb2xvckJydXNoLCBOTFJFLkNvbW1vblwiLFwiQ29sb3JcIjp7XCIkaWRcIjpcIjUzOVwiLFwiQVwiOjI1NSxcIlJcIjoyNTUsXCJHXCI6MCxcIkJcIjowfX0sXCJMaW5lV2VpZ2h0XCI6MC4wLFwiTGluZVR5cGVcIjowfX0sXCJDdXN0b21Td2ltbGFuZU1pbGVzdG9uZVN0eWxlTGlzdFwiOltdLFwiQ3VzdG9tU3dpbWxhbmVUYXNrU3R5bGVMaXN0XCI6W10sXCJJc1Zpc2libGVcIjpmYWxzZX0sXCJDdXN0b21Td2ltbGFuZUFjdGl2aXRpZXNTdHlsZUxpc3RcIjpbe1wiJGlkXCI6XCI1NDBcIixcIkhlYWRlclN0eWxlXCI6e1wiJGlkXCI6XCI1NDFcIixcIlRleHRTdHlsZVwiOntcIiRpZFwiOlwiNTQyXCIsXCJGb250U2V0dGluZ3NcIjp7XCIkaWRcIjpcIjU0M1wiLFwiRm9udFNpemVcIjoxMSxcIkZvbnROYW1lXCI6XCJDYWxpYnJpXCIsXCJJc0JvbGRcIjpmYWxzZSxcIklzSXRhbGljXCI6ZmFsc2UsXCJJc1VuZGVybGluZWRcIjpmYWxzZX0sXCJBdXRvU2l6ZVwiOjAsXCJGb3JlZ3JvdW5kXCI6e1wiJGlkXCI6XCI1NDRcIixcIkNvbG9yXCI6e1wiJHJlZlwiOlwiNTIyXCJ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U0NVwiLFwiVG9wXCI6MC4wLFwiTGVmdFwiOjAuMCxcIlJpZ2h0XCI6MC4wLFwiQm90dG9tXCI6MC4wfSxcIlBhZGRpbmdcIjp7XCIkaWRcIjpcIjU0NlwiLFwiVG9wXCI6MC4wLFwiTGVmdFwiOjAuMCxcIlJpZ2h0XCI6MC4wLFwiQm90dG9tXCI6MC4wfSxcIkJhY2tncm91bmRcIjp7XCIkaWRcIjpcIjU0N1wiLFwiQ29sb3JcIjp7XCIkaWRcIjpcIjU0OFwiLFwiQVwiOjAsXCJSXCI6MjU1LFwiR1wiOjI1NSxcIkJcIjoyNTV9fSxcIklzVmlzaWJsZVwiOnRydWUsXCJXaWR0aFwiOjAuMCxcIkhlaWdodFwiOjAuMCxcIkJvcmRlclN0eWxlXCI6bnVsbH0sXCJSZWN0YW5nbGVTdHlsZVwiOntcIiRpZFwiOlwiNTQ5XCIsXCJNYXJnaW5cIjp7XCIkaWRcIjpcIjU1MFwiLFwiVG9wXCI6MC4wLFwiTGVmdFwiOjAuMCxcIlJpZ2h0XCI6MC4wLFwiQm90dG9tXCI6MC4wfSxcIlBhZGRpbmdcIjp7XCIkaWRcIjpcIjU1MVwiLFwiVG9wXCI6MC4wLFwiTGVmdFwiOjAuMCxcIlJpZ2h0XCI6MC4wLFwiQm90dG9tXCI6MC4wfSxcIkJhY2tncm91bmRcIjp7XCIkaWRcIjpcIjU1MlwiLFwiQ29sb3JcIjp7XCIkaWRcIjpcIjU1M1wiLFwiQVwiOjYzLFwiUlwiOjE2NixcIkdcIjoxNjYsXCJCXCI6MTY2fX0sXCJJc1Zpc2libGVcIjp0cnVlLFwiV2lkdGhcIjowLjAsXCJIZWlnaHRcIjowLjAsXCJCb3JkZXJTdHlsZVwiOntcIiRpZFwiOlwiNTU0XCIsXCJMaW5lQ29sb3JcIjp7XCIkaWRcIjpcIjU1NVwiLFwiJHR5cGVcIjpcIk5MUkUuQ29tbW9uLkRvbS5Tb2xpZENvbG9yQnJ1c2gsIE5MUkUuQ29tbW9uXCIsXCJDb2xvclwiOntcIiRpZFwiOlwiNTU2XCIsXCJBXCI6MjU1LFwiUlwiOjI1NSxcIkdcIjowLFwiQlwiOjB9fSxcIkxpbmVXZWlnaHRcIjowLjAsXCJMaW5lVHlwZVwiOjB9fX0sXCJCYWNrZ3JvdW5kU3R5bGVcIjp7XCIkaWRcIjpcIjU1N1wiLFwiTWFyZ2luXCI6e1wiJGlkXCI6XCI1NThcIixcIlRvcFwiOjAuMCxcIkxlZnRcIjowLjAsXCJSaWdodFwiOjAuMCxcIkJvdHRvbVwiOjAuMH0sXCJQYWRkaW5nXCI6e1wiJGlkXCI6XCI1NTlcIixcIlRvcFwiOjAuMCxcIkxlZnRcIjowLjAsXCJSaWdodFwiOjAuMCxcIkJvdHRvbVwiOjAuMH0sXCJCYWNrZ3JvdW5kXCI6e1wiJGlkXCI6XCI1NjBcIixcIkNvbG9yXCI6e1wiJHJlZlwiOlwiMjYxXCJ9fSxcIklzVmlzaWJsZVwiOnRydWUsXCJXaWR0aFwiOjAuMCxcIkhlaWdodFwiOjAuMCxcIkJvcmRlclN0eWxlXCI6e1wiJGlkXCI6XCI1NjFcIixcIkxpbmVDb2xvclwiOntcIiRpZFwiOlwiNTYyXCIsXCIkdHlwZVwiOlwiTkxSRS5Db21tb24uRG9tLlNvbGlkQ29sb3JCcnVzaCwgTkxSRS5Db21tb25cIixcIkNvbG9yXCI6e1wiJGlkXCI6XCI1NjNcIixcIkFcIjoyNTUsXCJSXCI6MjU1LFwiR1wiOjAsXCJCXCI6MH19LFwiTGluZVdlaWdodFwiOjAuMCxcIkxpbmVUeXBlXCI6MH19LFwiQ3VzdG9tU3dpbWxhbmVNaWxlc3RvbmVTdHlsZUxpc3RcIjpbe1wiJGlkXCI6XCI1NjRcIixcIlRpdGxlU3R5bGVcIjp7XCIkaWRcIjpcIjU2NVwiLFwiRm9udFNldHRpbmdzXCI6e1wiJGlkXCI6XCI1NjZcIixcIkZvbnRTaXplXCI6MTEsXCJGb250TmFtZVwiOlwiQ2FsaWJyaVwiLFwiSXNCb2xkXCI6ZmFsc2UsXCJJc0l0YWxpY1wiOmZhbHNlLFwiSXNVbmRlcmxpbmVkXCI6ZmFsc2V9LFwiQXV0b1NpemVcIjoyLFwiRm9yZWdyb3VuZFwiOntcIiRpZFwiOlwiNTY3XCIsXCJDb2xvclwiOntcIiRpZFwiOlwiNTY4XCIsXCJBXCI6MjU1LFwiUlwiOjAsXCJHXCI6MCxcIkJcIjowfX0sXCJCYWNrZ3JvdW5kRmlsbFR5cGVcIjowLFwiTWF4V2lkdGhcIjo2Ny42MzQ5NjM5ODkyNTc4MTMsXCJNYXhIZWlnaHRcIjpcIkluZmluaXR5XCIsXCJTbWFydEZvcmVncm91bmRJc0FjdGl2ZVwiOmZhbHNlLFwiSG9yaXpvbnRhbEFsaWdubWVudFwiOjIsXCJWZXJ0aWNhbEFsaWdubWVudFwiOjAsXCJTbWFydEZvcmVncm91bmRcIjpudWxsLFwiTWFyZ2luXCI6e1wiJGlkXCI6XCI1NjlcIixcIlRvcFwiOjAuMCxcIkxlZnRcIjowLjAsXCJSaWdodFwiOjAuMCxcIkJvdHRvbVwiOjAuMH0sXCJQYWRkaW5nXCI6e1wiJGlkXCI6XCI1NzBcIixcIlRvcFwiOjAuMCxcIkxlZnRcIjowLjAsXCJSaWdodFwiOjAuMCxcIkJvdHRvbVwiOjAuMH0sXCJCYWNrZ3JvdW5kXCI6e1wiJGlkXCI6XCI1NzFcIixcIkNvbG9yXCI6e1wiJGlkXCI6XCI1NzJcIixcIkFcIjowLFwiUlwiOjI1NSxcIkdcIjoyNTUsXCJCXCI6MjU1fX0sXCJJc1Zpc2libGVcIjp0cnVlLFwiV2lkdGhcIjowLjAsXCJIZWlnaHRcIjowLjAsXCJCb3JkZXJTdHlsZVwiOm51bGx9LFwiRGF0ZVN0eWxlXCI6e1wiJGlkXCI6XCI1NzNcIixcIkZvbnRTZXR0aW5nc1wiOntcIiRpZFwiOlwiNTc0XCIsXCJGb250U2l6ZVwiOjEwLFwiRm9udE5hbWVcIjpcIkNhbGlicmlcIixcIklzQm9sZFwiOmZhbHNlLFwiSXNJdGFsaWNcIjpmYWxzZSxcIklzVW5kZXJsaW5lZFwiOmZhbHNlfSxcIkF1dG9TaXplXCI6MCxcIkZvcmVncm91bmRcIjp7XCIkaWRcIjpcIjU3NVwiLFwiQ29sb3JcIjp7XCIkaWRcIjpcIjU3Nl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Tc3XCIsXCJUb3BcIjowLjAsXCJMZWZ0XCI6MC4wLFwiUmlnaHRcIjowLjAsXCJCb3R0b21cIjowLjB9LFwiUGFkZGluZ1wiOntcIiRpZFwiOlwiNTc4XCIsXCJUb3BcIjowLjAsXCJMZWZ0XCI6MC4wLFwiUmlnaHRcIjowLjAsXCJCb3R0b21cIjowLjB9LFwiQmFja2dyb3VuZFwiOntcIiRpZFwiOlwiNTc5XCIsXCJDb2xvclwiOntcIiRpZFwiOlwiNTgwXCIsXCJBXCI6MCxcIlJcIjoyNTUsXCJHXCI6MjU1LFwiQlwiOjI1NX19LFwiSXNWaXNpYmxlXCI6dHJ1ZSxcIldpZHRoXCI6MC4wLFwiSGVpZ2h0XCI6MC4wLFwiQm9yZGVyU3R5bGVcIjpudWxsfSxcIlRpdGxlUG9zaXRpb25cIjowLFwiRGF0ZVBvc2l0aW9uXCI6XCJMZWZ0XCIsXCJTaGFwZVR5cGVcIjoxLFwiU2hhcGVTaXplXCI6MSxcIlNoYXBlU3R5bGVcIjp7XCIkaWRcIjpcIjU4MVwiLFwiTWFyZ2luXCI6e1wiJGlkXCI6XCI1ODJcIixcIlRvcFwiOjAuMCxcIkxlZnRcIjowLjAsXCJSaWdodFwiOjAuMCxcIkJvdHRvbVwiOjAuMH0sXCJQYWRkaW5nXCI6e1wiJGlkXCI6XCI1ODNcIixcIlRvcFwiOjAuMCxcIkxlZnRcIjowLjAsXCJSaWdodFwiOjAuMCxcIkJvdHRvbVwiOjAuMH0sXCJCYWNrZ3JvdW5kXCI6e1wiJGlkXCI6XCI1ODRcIixcIkNvbG9yXCI6e1wiJGlkXCI6XCI1ODVcIixcIkFcIjoyNTUsXCJSXCI6MCxcIkdcIjowLFwiQlwiOjB9fSxcIklzVmlzaWJsZVwiOnRydWUsXCJXaWR0aFwiOjE4LjAsXCJIZWlnaHRcIjoyMC4wLFwiQm9yZGVyU3R5bGVcIjpudWxsfSxcIkRhdGVGb3JtYXRcIjp7XCIkaWRcIjpcIjU4NlwiLFwiRm9ybWF0U3RyaW5nXCI6XCJN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U4N1wiLFwiRGF0ZVBhcnRJc1Zpc2libGVcIjp0cnVlLFwiVGltZVBhcnRJc1Zpc2libGVcIjpmYWxzZX19LFwiSXNWaXNpYmxlXCI6dHJ1ZSxcIkdyb3VwSWRcIjpudWxsfV0sXCJDdXN0b21Td2ltbGFuZVRhc2tTdHlsZUxpc3RcIjpbXSxcIklzVmlzaWJsZVwiOnRydWV9LHtcIiRpZFwiOlwiNTg4XCIsXCJIZWFkZXJTdHlsZVwiOntcIiRpZFwiOlwiNTg5XCIsXCJUZXh0U3R5bGVcIjp7XCIkaWRcIjpcIjU5MFwiLFwiRm9udFNldHRpbmdzXCI6e1wiJGlkXCI6XCI1OTFcIixcIkZvbnRTaXplXCI6MTEsXCJGb250TmFtZVwiOlwiQ2FsaWJyaVwiLFwiSXNCb2xkXCI6ZmFsc2UsXCJJc0l0YWxpY1wiOmZhbHNlLFwiSXNVbmRlcmxpbmVkXCI6ZmFsc2V9LFwiQXV0b1NpemVcIjowLFwiRm9yZWdyb3VuZFwiOntcIiRpZFwiOlwiNTkyXCIsXCJDb2xvclwiOntcIiRyZWZcIjpcIjUyMlwi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1OTNcIixcIlRvcFwiOjAuMCxcIkxlZnRcIjowLjAsXCJSaWdodFwiOjAuMCxcIkJvdHRvbVwiOjAuMH0sXCJQYWRkaW5nXCI6e1wiJGlkXCI6XCI1OTRcIixcIlRvcFwiOjAuMCxcIkxlZnRcIjowLjAsXCJSaWdodFwiOjAuMCxcIkJvdHRvbVwiOjAuMH0sXCJCYWNrZ3JvdW5kXCI6e1wiJGlkXCI6XCI1OTVcIixcIkNvbG9yXCI6e1wiJGlkXCI6XCI1OTZcIixcIkFcIjowLFwiUlwiOjI1NSxcIkdcIjoyNTUsXCJCXCI6MjU1fX0sXCJJc1Zpc2libGVcIjp0cnVlLFwiV2lkdGhcIjowLjAsXCJIZWlnaHRcIjowLjAsXCJCb3JkZXJTdHlsZVwiOm51bGx9LFwiUmVjdGFuZ2xlU3R5bGVcIjp7XCIkaWRcIjpcIjU5N1wiLFwiTWFyZ2luXCI6e1wiJGlkXCI6XCI1OThcIixcIlRvcFwiOjAuMCxcIkxlZnRcIjowLjAsXCJSaWdodFwiOjAuMCxcIkJvdHRvbVwiOjAuMH0sXCJQYWRkaW5nXCI6e1wiJGlkXCI6XCI1OTlcIixcIlRvcFwiOjAuMCxcIkxlZnRcIjowLjAsXCJSaWdodFwiOjAuMCxcIkJvdHRvbVwiOjAuMH0sXCJCYWNrZ3JvdW5kXCI6e1wiJGlkXCI6XCI2MDBcIixcIkNvbG9yXCI6e1wiJGlkXCI6XCI2MDFcIixcIkFcIjo2MyxcIlJcIjoxNjYsXCJHXCI6MTY2LFwiQlwiOjE2Nn19LFwiSXNWaXNpYmxlXCI6dHJ1ZSxcIldpZHRoXCI6MC4wLFwiSGVpZ2h0XCI6MC4wLFwiQm9yZGVyU3R5bGVcIjp7XCIkaWRcIjpcIjYwMlwiLFwiTGluZUNvbG9yXCI6e1wiJGlkXCI6XCI2MDNcIixcIiR0eXBlXCI6XCJOTFJFLkNvbW1vbi5Eb20uU29saWRDb2xvckJydXNoLCBOTFJFLkNvbW1vblwiLFwiQ29sb3JcIjp7XCIkaWRcIjpcIjYwNFwiLFwiQVwiOjI1NSxcIlJcIjoyNTUsXCJHXCI6MCxcIkJcIjowfX0sXCJMaW5lV2VpZ2h0XCI6MC4wLFwiTGluZVR5cGVcIjowfX19LFwiQmFja2dyb3VuZFN0eWxlXCI6e1wiJGlkXCI6XCI2MDVcIixcIk1hcmdpblwiOntcIiRpZFwiOlwiNjA2XCIsXCJUb3BcIjowLjAsXCJMZWZ0XCI6MC4wLFwiUmlnaHRcIjowLjAsXCJCb3R0b21cIjowLjB9LFwiUGFkZGluZ1wiOntcIiRpZFwiOlwiNjA3XCIsXCJUb3BcIjowLjAsXCJMZWZ0XCI6MC4wLFwiUmlnaHRcIjowLjAsXCJCb3R0b21cIjowLjB9LFwiQmFja2dyb3VuZFwiOntcIiRpZFwiOlwiNjA4XCIsXCJDb2xvclwiOntcIiRpZFwiOlwiNjA5XCIsXCJBXCI6NTEsXCJSXCI6MTY1LFwiR1wiOjE2NSxcIkJcIjoxNjV9fSxcIklzVmlzaWJsZVwiOnRydWUsXCJXaWR0aFwiOjAuMCxcIkhlaWdodFwiOjAuMCxcIkJvcmRlclN0eWxlXCI6e1wiJGlkXCI6XCI2MTBcIixcIkxpbmVDb2xvclwiOntcIiRpZFwiOlwiNjExXCIsXCIkdHlwZVwiOlwiTkxSRS5Db21tb24uRG9tLlNvbGlkQ29sb3JCcnVzaCwgTkxSRS5Db21tb25cIixcIkNvbG9yXCI6e1wiJGlkXCI6XCI2MTJcIixcIkFcIjoyNTUsXCJSXCI6MjU1LFwiR1wiOjAsXCJCXCI6MH19LFwiTGluZVdlaWdodFwiOjAuMCxcIkxpbmVUeXBlXCI6MH19LFwiQ3VzdG9tU3dpbWxhbmVNaWxlc3RvbmVTdHlsZUxpc3RcIjpbe1wiJGlkXCI6XCI2MTNcIixcIlRpdGxlU3R5bGVcIjp7XCIkaWRcIjpcIjYxNFwiLFwiRm9udFNldHRpbmdzXCI6e1wiJGlkXCI6XCI2MTVcIixcIkZvbnRTaXplXCI6MTEsXCJGb250TmFtZVwiOlwiQ2FsaWJyaVwiLFwiSXNCb2xkXCI6ZmFsc2UsXCJJc0l0YWxpY1wiOmZhbHNlLFwiSXNVbmRlcmxpbmVkXCI6ZmFsc2V9LFwiQXV0b1NpemVcIjoyLFwiRm9yZWdyb3VuZFwiOntcIiRpZFwiOlwiNjE2XCIsXCJDb2xvclwiOntcIiRpZFwiOlwiNjE3XCIsXCJBXCI6MjU1LFwiUlwiOjAsXCJHXCI6MCxcIkJcIjowfX0sXCJCYWNrZ3JvdW5kRmlsbFR5cGVcIjowLFwiTWF4V2lkdGhcIjo2OC42OTk4NDQzNjAzNTE1NjMsXCJNYXhIZWlnaHRcIjpcIkluZmluaXR5XCIsXCJTbWFydEZvcmVncm91bmRJc0FjdGl2ZVwiOmZhbHNlLFwiSG9yaXpvbnRhbEFsaWdubWVudFwiOjIsXCJWZXJ0aWNhbEFsaWdubWVudFwiOjAsXCJTbWFydEZvcmVncm91bmRcIjpudWxsLFwiTWFyZ2luXCI6e1wiJGlkXCI6XCI2MThcIixcIlRvcFwiOjAuMCxcIkxlZnRcIjowLjAsXCJSaWdodFwiOjAuMCxcIkJvdHRvbVwiOjAuMH0sXCJQYWRkaW5nXCI6e1wiJGlkXCI6XCI2MTlcIixcIlRvcFwiOjAuMCxcIkxlZnRcIjowLjAsXCJSaWdodFwiOjAuMCxcIkJvdHRvbVwiOjAuMH0sXCJCYWNrZ3JvdW5kXCI6e1wiJGlkXCI6XCI2MjBcIixcIkNvbG9yXCI6e1wiJGlkXCI6XCI2MjFcIixcIkFcIjowLFwiUlwiOjI1NSxcIkdcIjoyNTUsXCJCXCI6MjU1fX0sXCJJc1Zpc2libGVcIjp0cnVlLFwiV2lkdGhcIjowLjAsXCJIZWlnaHRcIjowLjAsXCJCb3JkZXJTdHlsZVwiOm51bGx9LFwiRGF0ZVN0eWxlXCI6e1wiJGlkXCI6XCI2MjJcIixcIkZvbnRTZXR0aW5nc1wiOntcIiRpZFwiOlwiNjIzXCIsXCJGb250U2l6ZVwiOjEwLFwiRm9udE5hbWVcIjpcIkNhbGlicmlcIixcIklzQm9sZFwiOmZhbHNlLFwiSXNJdGFsaWNcIjpmYWxzZSxcIklzVW5kZXJsaW5lZFwiOmZhbHNlfSxcIkF1dG9TaXplXCI6MCxcIkZvcmVncm91bmRcIjp7XCIkaWRcIjpcIjYyNFwiLFwiQ29sb3JcIjp7XCIkaWRcIjpcIjYyNV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jI2XCIsXCJUb3BcIjowLjAsXCJMZWZ0XCI6MC4wLFwiUmlnaHRcIjowLjAsXCJCb3R0b21cIjowLjB9LFwiUGFkZGluZ1wiOntcIiRpZFwiOlwiNjI3XCIsXCJUb3BcIjowLjAsXCJMZWZ0XCI6MC4wLFwiUmlnaHRcIjowLjAsXCJCb3R0b21cIjowLjB9LFwiQmFja2dyb3VuZFwiOntcIiRpZFwiOlwiNjI4XCIsXCJDb2xvclwiOntcIiRpZFwiOlwiNjI5XCIsXCJBXCI6MCxcIlJcIjoyNTUsXCJHXCI6MjU1LFwiQlwiOjI1NX19LFwiSXNWaXNpYmxlXCI6dHJ1ZSxcIldpZHRoXCI6MC4wLFwiSGVpZ2h0XCI6MC4wLFwiQm9yZGVyU3R5bGVcIjpudWxsfSxcIlRpdGxlUG9zaXRpb25cIjowLFwiRGF0ZVBvc2l0aW9uXCI6XCJMZWZ0XCIsXCJTaGFwZVR5cGVcIjoxLFwiU2hhcGVTaXplXCI6MSxcIlNoYXBlU3R5bGVcIjp7XCIkaWRcIjpcIjYzMFwiLFwiTWFyZ2luXCI6e1wiJGlkXCI6XCI2MzFcIixcIlRvcFwiOjAuMCxcIkxlZnRcIjowLjAsXCJSaWdodFwiOjAuMCxcIkJvdHRvbVwiOjAuMH0sXCJQYWRkaW5nXCI6e1wiJGlkXCI6XCI2MzJcIixcIlRvcFwiOjAuMCxcIkxlZnRcIjowLjAsXCJSaWdodFwiOjAuMCxcIkJvdHRvbVwiOjAuMH0sXCJCYWNrZ3JvdW5kXCI6e1wiJGlkXCI6XCI2MzNcIixcIkNvbG9yXCI6e1wiJGlkXCI6XCI2MzRcIixcIkFcIjoyNTUsXCJSXCI6MCxcIkdcIjowLFwiQlwiOjB9fSxcIklzVmlzaWJsZVwiOnRydWUsXCJXaWR0aFwiOjE4LjAsXCJIZWlnaHRcIjoyMC4wLFwiQm9yZGVyU3R5bGVcIjp7XCIkaWRcIjpcIjYzNVwiLFwiTGluZUNvbG9yXCI6e1wiJHJlZlwiOlwiOTBcIn0sXCJMaW5lV2VpZ2h0XCI6MC4wLFwiTGluZVR5cGVcIjowfX0sXCJEYXRlRm9ybWF0XCI6e1wiJGlkXCI6XCI2MzZcIixcIkZvcm1hdFN0cmluZ1wiOlwiTU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2MzdcIixcIkRhdGVQYXJ0SXNWaXNpYmxlXCI6dHJ1ZSxcIlRpbWVQYXJ0SXNWaXNpYmxlXCI6ZmFsc2V9fSxcIklzVmlzaWJsZVwiOnRydWUsXCJHcm91cElkXCI6bnVsbH1dLFwiQ3VzdG9tU3dpbWxhbmVUYXNrU3R5bGVMaXN0XCI6W10sXCJJc1Zpc2libGVcIjp0cnVlfV0sXCJJc1Zpc2libGVcIjp0cnVlfV0sXCJHcmlkbGluZVBhbmVsU3R5bGVcIjp7XCIkaWRcIjpcIjYzOFwiLFwiR3JpZGxpbmVTdHlsZVwiOntcIiRpZFwiOlwiNjM5XCIsXCJMaW5lQ29sb3JcIjp7XCIkaWRcIjpcIjY0MFwiLFwiJHR5cGVcIjpcIk5MUkUuQ29tbW9uLkRvbS5Tb2xpZENvbG9yQnJ1c2gsIE5MUkUuQ29tbW9uXCIsXCJDb2xvclwiOntcIiRpZFwiOlwiNjQxXCIsXCJBXCI6MzgsXCJSXCI6NjgsXCJHXCI6ODQsXCJCXCI6MTA2fX0sXCJMaW5lV2VpZ2h0XCI6MS4wLFwiTGluZVR5cGVcIjowfSxcIklzVmlzaWJsZVwiOnRydWV9LFwiQWN0aXZpdHlMaW5lUGFuZWxTdHlsZVwiOntcIiRpZFwiOlwiNjQyXCIsXCJBY3Rpdml0eUxpbmVTdHlsZVwiOntcIiRpZFwiOlwiNjQzXCIsXCJMaW5lQ29sb3JcIjp7XCIkaWRcIjpcIjY0NFwiLFwiJHR5cGVcIjpcIk5MUkUuQ29tbW9uLkRvbS5Tb2xpZENvbG9yQnJ1c2gsIE5MUkUuQ29tbW9uXCIsXCJDb2xvclwiOntcIiRpZFwiOlwiNjQ1XCIsXCJBXCI6MTI3LFwiUlwiOjE5MSxcIkdcIjoxOTEsXCJCXCI6MTkxfX0sXCJMaW5lV2VpZ2h0XCI6MS4wLFwiTGluZVR5cGVcIjowfSxcIklzVmlzaWJsZVwiOnRydWV9fSxcIlNjYWxlXCI6bnVsbCxcIlNjYWxlVjJcIjp7XCIkaWRcIjpcIjY0NlwiLFwiU3RhcnREYXRlXCI6XCIyMDIxLTAyLTI4VDAwOjMyOjAwXCIsXCJFbmREYXRlXCI6XCIyMDIxLTEwLTIyVDE2OjQwOjAwXCIsXCJBdXRvRGF0ZVJhbmdlXCI6dHJ1ZSxcIldvcmtpbmdEYXlzXCI6MzEsXCJUb2RheU1hcmtlclRleHRcIjpcIlRvZGF5XCIsXCJBdXRvU2NhbGVUeXBlXCI6ZmFsc2UsXCJUaW1lYmFuZFNjYWxlc1wiOntcIiRpZFwiOlwiNjQ3XCIsXCJUb3BTY2FsZUxheWVyXCI6e1wiJGlkXCI6XCI2NDhcIixcIkZvcm1hdFwiOlwiTU1NXCIsXCJUeXBlXCI6Mn0sXCJNaWRkbGVTY2FsZUxheWVyXCI6e1wiJGlkXCI6XCI2NDlcIixcIkZvcm1hdFwiOlwiTU1NXCIsXCJUeXBlXCI6M30sXCJCb3R0b21TY2FsZUxheWVyXCI6e1wiJGlkXCI6XCI2NTBcIixcIkZvcm1hdFwiOlwiTU1NXCIsXCJUeXBlXCI6NH19fSxcIk1pbGVzdG9uZXNcIjpbXSxcIlRhc2tzXCI6W10sXCJTd2ltbGFuZXNcIjpudWxsLFwiU3dpbWxhbmVzVjJcIjpbXSxcIlNldHRpbmdzXCI6e1wiJGlkXCI6XCI2NTFcIixcIkltcGFPcHRpb25zXCI6e1wiJGlkXCI6XCI2NTJcIixcIkxlZnRUb1JpZ2h0XCI6ZmFsc2UsXCJQYXlsb2FkT3B0aW9uc1wiOjJ9fSxcIlRpbWVDb25maWd1cmF0aW9uXCI6e1wiJGlkXCI6XCI2NTNcIixcIlVzZVRpbWVcIjpmYWxzZSxcIldvcmtEYXlTdGFydFwiOlwiMDA6MDA6MDBcIixcIldvcmtEYXlFbmRcIjpcIjIzOjU5OjAwXCJ9fSIsIlNvdXJjZVRoZW1lIjoie1wiJGlkXCI6XCIxXCIsXCJJZFwiOlwiNThkN2E4MTYtZTU0MS00N2Q4LTg2NjgtMjk5YjgwMTE0OTZk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yMzcsXCJHXCI6MTI1LFwiQlwiOjQ5fX0sXCJIb3Jpem9udGFsQWxpZ25tZW50XCI6MCxcIklzVmlzaWJsZVwiOnRydWV9LFwiTGVmdEVuZENhcHNTdHlsZVwiOntcIiRpZFwiOlwiOVwiLFwiRm9udFNldHRpbmdzXCI6e1wiJGlkXCI6XCIxMFwiLFwiRm9udFNpemVcIjozNixcIkZvbnROYW1lXCI6XCJDYWxpYnJpXCIsXCJJc0JvbGRcIjp0cnVlLFwiSXNJdGFsaWNcIjpmYWxzZSxcIklzVW5kZXJsaW5lZFwiOmZhbHNlfSxcIkZvcmVncm91bmRcIjp7XCIkaWRcIjpcIjExXCIsXCJDb2xvclwiOntcIiRpZFwiOlwiMTJcIixcIkFcIjoyNTUsXCJSXCI6MjM3LFwiR1wiOjEyNSxcIkJcIjo0OX19LFwiSG9yaXpvbnRhbEFsaWdubWVudFwiOjAsXCJJc1Zpc2libGVcIjpmYWxzZX0sXCJUb2RheU1hcmtlclN0eWxlXCI6e1wiJGlkXCI6XCIxM1wiLFwiVG9kYXlUZXh0U3R5bGVcIjp7XCIkaWRcIjpcIjE0XCIsXCJGb250U2V0dGluZ3NcIjp7XCIkaWRcIjpcIjE1XCIsXCJGb250U2l6ZVwiOjEyLFwiRm9udE5hbWVcIjpcIkNhbGlicmlcIixcIklzQm9sZFwiOmZhbHNlLFwiSXNJdGFsaWNcIjpmYWxzZSxcIklzVW5kZXJsaW5lZFwiOmZhbHNlfSxcIkZvcmVncm91bmRcIjp7XCIkaWRcIjpcIjE2XCIsXCJDb2xvclwiOntcIiRpZFwiOlwiMTdcIixcIkFcIjoyNTUsXCJSXCI6MCxcIkdcIjowLFwiQlwiOjB9fSxcIkhvcml6b250YWxBbGlnbm1lbnRcIjowLFwiSXNWaXNpYmxlXCI6dHJ1ZX0sXCJUb2RheU1hcmtlclNoYXBlU3R5bGVcIjp7XCIkaWRcIjpcIjE4XCIsXCJNYXJnaW5cIjp7XCIkaWRcIjpcIjE5XCIsXCJUb3BcIjowLjAsXCJMZWZ0XCI6MC4wLFwiUmlnaHRcIjowLjAsXCJCb3R0b21cIjowLjB9LFwiUGFkZGluZ1wiOntcIiRpZFwiOlwiMjBcIixcIlRvcFwiOjAuMCxcIkxlZnRcIjowLjAsXCJSaWdodFwiOjAuMCxcIkJvdHRvbVwiOjAuMH0sXCJCYWNrZ3JvdW5kXCI6e1wiJGlkXCI6XCIyMVwiLFwiQ29sb3JcIjp7XCIkaWRcIjpcIjIyXCIsXCJBXCI6MjU1LFwiUlwiOjI1NSxcIkdcIjowLFwiQlwiOjB9fSxcIklzVmlzaWJsZVwiOnRydWUsXCJXaWR0aFwiOjAuMCxcIkhlaWdodFwiOjAuMCxcIkJvcmRlclN0eWxlXCI6bnVsbH0sXCJUb2RheU1hcmtlclBvc2l0aW9uXCI6MixcIklzVmlzaWJsZVwiOnRydWV9LFwiU2NhbGVTdHlsZVwiOntcIiRpZFwiOlwiMjNcIixcIlNob3dTZWdtZW50U2VwYXJhdG9yc1wiOnRydWUsXCJTZWdtZW50U2VwYXJhdG9yT3BhY2l0eVwiOjMwLFwiU2hhcGVcIjowLFwiU2VnbWVudFRleHRTdHlsZVwiOntcIiRpZFwiOlwiMjRcIixcIkZvbnRTZXR0aW5nc1wiOntcIiRpZFwiOlwiMjVcIixcIkZvbnRTaXplXCI6MTEsXCJGb250TmFtZVwiOlwiQ2FsaWJyaVwiLFwiSXNCb2xkXCI6ZmFsc2UsXCJJc0l0YWxpY1wiOmZhbHNlLFwiSXNVbmRlcmxpbmVkXCI6ZmFsc2V9LFwiRm9yZWdyb3VuZFwiOntcIiRpZFwiOlwiMjZcIixcIkNvbG9yXCI6e1wiJGlkXCI6XCIyN1wiLFwiQVwiOjI1NSxcIlJcIjoyMzEsXCJHXCI6MjMwLFwiQlwiOjIzMH19LFwiSG9yaXpvbnRhbEFsaWdubWVudFwiOjAsXCJJc1Zpc2libGVcIjp0cnVlfSxcIlNoYXBlU3R5bGVcIjp7XCIkaWRcIjpcIjI4XCIsXCJNYXJnaW5cIjp7XCIkaWRcIjpcIjI5XCIsXCJUb3BcIjowLjAsXCJMZWZ0XCI6MTIuMCxcIlJpZ2h0XCI6MTIuMCxcIkJvdHRvbVwiOjAuMH0sXCJQYWRkaW5nXCI6e1wiJGlkXCI6XCIzMFwiLFwiVG9wXCI6MC4wLFwiTGVmdFwiOjAuMCxcIlJpZ2h0XCI6MC4wLFwiQm90dG9tXCI6MC4wfSxcIkJhY2tncm91bmRcIjp7XCIkaWRcIjpcIjMxXCIsXCJDb2xvclwiOntcIiRpZFwiOlwiMzJcIixcIkFcIjoyNTUsXCJSXCI6ODIsXCJHXCI6ODIsXCJCXCI6ODJ9fSxcIklzVmlzaWJsZVwiOnRydWUsXCJXaWR0aFwiOjg1OC4wLFwiSGVpZ2h0XCI6MzAuMCxcIkJvcmRlclN0eWxlXCI6e1wiJGlkXCI6XCIzM1wiLFwiTGluZVN0eWxlXCI6e1wiJGlkXCI6XCIzNFwiLFwiTGluZUNvbG9yXCI6e1wiJGlkXCI6XCIzNVwiLFwiQ29sb3JcIjp7XCIkaWRcIjpcIjM2XCIsXCJBXCI6MjU1LFwiUlwiOjI1NSxcIkdcIjowLFwiQlwiOjB9fSxcIkxpbmVXZWlnaHRcIjowLjAsXCJMaW5lVHlwZVwiOjB9LFwiSXNWaXNpYmxlXCI6ZmFsc2V9fX0sXCJFbGFwc2VkVGltZVN0eWxlXCI6e1wiJGlkXCI6XCIzN1wiLFwiRWxhcHNlZFRpbWVCYWNrZ3JvdW5kXCI6e1wiJGlkXCI6XCIzOFwiLFwiQ29sb3JcIjp7XCIkaWRcIjpcIjM5XCIsXCJBXCI6MTkxLFwiUlwiOjIzNCxcIkdcIjoyMixcIkJcIjozMH19LFwiRWxhcHNlZFRpbWVGb3JtYXRcIjoxLFwiSXNWaXNpYmxlXCI6dHJ1ZX0sXCJNYXJnaW5cIjp7XCIkaWRcIjpcIjQwXCIsXCJUb3BcIjowLjAsXCJMZWZ0XCI6MTAuMCxcIlJpZ2h0XCI6MTAuMCxcIkJvdHRvbVwiOjAuMH0sXCJQYWRkaW5nXCI6e1wiJGlkXCI6XCI0MVwiLFwiVG9wXCI6MC4wLFwiTGVmdFwiOjAuMCxcIlJpZ2h0XCI6MC4wLFwiQm90dG9tXCI6MC4wfSxcIkJhY2tncm91bmRcIjp7XCIkaWRcIjpcIjQyXCIsXCJDb2xvclwiOntcIiRpZFwiOlwiNDNcIixcIkFcIjoyNTUsXCJSXCI6NDcsXCJHXCI6NTQsXCJCXCI6MTUzfX0sXCJJc1Zpc2libGVcIjpmYWxzZSxcIldpZHRoXCI6MC4wLFwiSGVpZ2h0XCI6MC4wLFwiQm9yZGVyU3R5bGVcIjpudWxsfSxcIlRhc2tTdHlsZVwiOntcIiRpZFwiOlwiNDRcIixcIlNoYXBlXCI6MCxcIlNoYXBlVGhpY2tuZXNzXCI6MSxcIkR1cmF0aW9uRm9ybWF0XCI6MC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xOTIsXCJHXCI6ODAsXCJCXCI6Nzd9fSxcIkhvcml6b250YWxBbGlnbm1lbnRcIjowLFwiSXNWaXNpYmxlXCI6ZmFsc2V9LFwiUGVyY2VudGFnZUNvbXBsZXRlSGlnaGxpZ2h0U3R5bGVcIjp7XCIkaWRcIjpcIjQ5XCIsXCJCYWNrZ3JvdW5kXCI6e1wiJGlkXCI6XCI1MFwiLFwiQ29sb3JcIjp7XCIkaWRcIjpcIjUxXCIsXCJBXCI6ODksXCJSXCI6MCxcIkdcIjowLFwiQlwiOjB9fX0sXCJEdXJhdGlvblN0eWxlXCI6e1wiJGlkXCI6XCI1MlwiLFwiRm9udFNldHRpbmdzXCI6e1wiJGlkXCI6XCI1M1wiLFwiRm9udFNpemVcIjoxMCxcIkZvbnROYW1lXCI6XCJDYWxpYnJpXCIsXCJJc0JvbGRcIjpmYWxzZSxcIklzSXRhbGljXCI6ZmFsc2UsXCJJc1VuZGVybGluZWRcIjpmYWxzZX0sXCJGb3JlZ3JvdW5kXCI6e1wiJGlkXCI6XCI1NFwiLFwiQ29sb3JcIjp7XCIkaWRcIjpcIjU1XCIsXCJBXCI6MjU1LFwiUlwiOjIzNyxcIkdcIjoxMjUsXCJCXCI6NDl9fSxcIkhvcml6b250YWxBbGlnbm1lbnRcIjowLFwiSXNWaXNpYmxlXCI6ZmFsc2V9LFwiSG9yaXpvbnRhbENvbm5lY3RvclN0eWxlXCI6e1wiJGlkXCI6XCI1NlwiLFwiTGluZVN0eWxlXCI6e1wiJGlkXCI6XCI1N1wiLFwiTGluZUNvbG9yXCI6e1wiJGlkXCI6XCI1OFwiLFwiQ29sb3JcIjp7XCIkaWRcIjpcIjU5XCIsXCJBXCI6MjU1LFwiUlwiOjIwNCxcIkdcIjoyMDQsXCJCXCI6MjA0fX0sXCJMaW5lV2VpZ2h0XCI6MS4wLFwiTGluZVR5cGVcIjowfSxcIklzVmlzaWJsZVwiOnRydWV9LFwiVmVydGljYWxDb25uZWN0b3JTdHlsZVwiOntcIiRpZFwiOlwiNjBcIixcIkxpbmVTdHlsZVwiOntcIiRpZFwiOlwiNjFcIixcIkxpbmVDb2xvclwiOntcIiRpZFwiOlwiNjJcIixcIkNvbG9yXCI6e1wiJGlkXCI6XCI2M1wiLFwiQVwiOjI1NSxcIlJcIjoyMDQsXCJHXCI6MjA0LFwiQlwiOjIwNH19LFwiTGluZVdlaWdodFwiOjAuMCxcIkxpbmVUeXBlXCI6MH0sXCJJc1Zpc2libGVcIjpmYWxzZX0sXCJNYXJnaW5cIjp7XCIkaWRcIjpcIjY0XCIsXCJUb3BcIjowLjAsXCJMZWZ0XCI6MC4wLFwiUmlnaHRcIjowLjAsXCJCb3R0b21cIjowLjB9LFwiU3RhcnREYXRlUG9zaXRpb25cIjo0LFwiRW5kRGF0ZVBvc2l0aW9uXCI6NCxcIlRpdGxlUG9zaXRpb25cIjoyLFwiRHVyYXRpb25Qb3NpdGlvblwiOjAsXCJQZXJjZW50YWdlQ29tcGxldGVkUG9zaXRpb25cIjowLFwiU3BhY2luZ1wiOjUsXCJJc0JlbG93VGltZWJhbmRcIjp0cnVlLFwiU2hhcGVTdHlsZVwiOntcIiRpZFwiOlwiNjVcIixcIk1hcmdpblwiOntcIiRpZFwiOlwiNjZcIixcIlRvcFwiOjAuMCxcIkxlZnRcIjo0LjAsXCJSaWdodFwiOjQuMCxcIkJvdHRvbVwiOjAuMH0sXCJQYWRkaW5nXCI6e1wiJGlkXCI6XCI2N1wiLFwiVG9wXCI6MC4wLFwiTGVmdFwiOjAuMCxcIlJpZ2h0XCI6MC4wLFwiQm90dG9tXCI6MC4wfSxcIkJhY2tncm91bmRcIjp7XCIkaWRcIjpcIjY4XCIsXCJDb2xvclwiOntcIiRpZFwiOlwiNjlcIixcIkFcIjoyNTUsXCJSXCI6NjgsXCJHXCI6MTE0LFwiQlwiOjE5Nn19LFwiSXNWaXNpYmxlXCI6dHJ1ZSxcIldpZHRoXCI6MC4wLFwiSGVpZ2h0XCI6MTYuMCxcIkJvcmRlclN0eWxlXCI6e1wiJGlkXCI6XCI3MFwiLFwiTGluZVN0eWxlXCI6e1wiJGlkXCI6XCI3MVwiLFwiTGluZUNvbG9yXCI6e1wiJGlkXCI6XCI3MlwiLFwiQ29sb3JcIjp7XCIkaWRcIjpcIjczXCIsXCJBXCI6MjU1LFwiUlwiOjIzNCxcIkdcIjoyMixcIkJcIjozMH19LFwiTGluZVdlaWdodFwiOjIuMCxcIkxpbmVUeXBlXCI6MH0sXCJJc1Zpc2libGVcIjpmYWxzZX19LFwiVGl0bGVTdHlsZVwiOntcIiRpZFwiOlwiNzRcIixcIkZvbnRTZXR0aW5nc1wiOntcIiRpZFwiOlwiNzVcIixcIkZvbnRTaXplXCI6MTEsXCJGb250TmFtZVwiOlwiQ2FsaWJyaVwiLFwiSXNCb2xkXCI6ZmFsc2UsXCJJc0l0YWxpY1wiOmZhbHNlLFwiSXNVbmRlcmxpbmVkXCI6ZmFsc2V9LFwiRm9yZWdyb3VuZFwiOntcIiRpZFwiOlwiNzZcIixcIkNvbG9yXCI6e1wiJGlkXCI6XCI3N1wiLFwiQVwiOjI1NSxcIlJcIjowLFwiR1wiOjAsXCJCXCI6MH19LFwiSG9yaXpvbnRhbEFsaWdubWVudFwiOjEsXCJJc1Zpc2libGVcIjp0cnVlfSxcIkRhdGVTdHlsZVwiOntcIiRpZFwiOlwiNzhcIixcIkZvbnRTZXR0aW5nc1wiOntcIiRpZFwiOlwiNzlcIixcIkZvbnRTaXplXCI6MTAsXCJGb250TmFtZVwiOlwiQ2FsaWJyaVwiLFwiSXNCb2xkXCI6ZmFsc2UsXCJJc0l0YWxpY1wiOmZhbHNlLFwiSXNVbmRlcmxpbmVkXCI6ZmFsc2V9LFwiRm9yZWdyb3VuZFwiOntcIiRpZFwiOlwiODBcIixcIkNvbG9yXCI6e1wiJGlkXCI6XCI4MVwiLFwiQVwiOjI1NSxcIlJcIjo2OCxcIkdcIjo4NCxcIkJcIjoxMDZ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wLFwiSXNCZWxvd1RpbWViYW5kXCI6dHJ1ZSxcIlNoYXBlU2l6ZVwiOjE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ExMixcIkdcIjoxNzMsXCJCXCI6NzF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mYWxzZSxcIklzSXRhbGljXCI6ZmFsc2UsXCJJc1VuZGVybGluZWRcIjpmYWxzZX0sXCJGb3JlZ3JvdW5kXCI6e1wiJGlkXCI6XCI5N1wiLFwiQ29sb3JcIjp7XCIkaWRcIjpcIjk4XCIsXCJBXCI6MjU1LFwiUlwiOjAsXCJHXCI6MCxcIkJcIjowfX0sXCJIb3Jpem9udGFsQWxpZ25tZW50XCI6MS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Y4LFwiR1wiOjg0LFwiQlwiOjEwNn19LFwiSG9yaXpvbnRhbEFsaWdubWVudFwiOjEsXCJJc1Zpc2libGVcIjp0cnVlfSxcIkRhdGVGb3JtYXRcIjp7XCIkaWRcIjpcIjEwM1wiLFwiRm9ybWF0U3RyaW5nXCI6XCJN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wLFwiU2hhcGVTaXplXCI6MSxcIkRldGFpbHNTcGFjaW5nXCI6MS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TIsXCJHXCI6MTczLFwiQlwiOjcx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ZmFsc2UsXCJJc0l0YWxpY1wiOmZhbHNlLFwiSXNVbmRlcmxpbmVkXCI6ZmFsc2V9LFwiRm9yZWdyb3VuZFwiOntcIiRpZFwiOlwiMTE4XCIsXCJDb2xvclwiOntcIiRpZFwiOlwiMTE5XCIsXCJBXCI6MjU1LFwiUlwiOjAsXCJHXCI6MCxcIkJcIjowfX0sXCJIb3Jpem9udGFsQWxpZ25tZW50XCI6MSxcIklzVmlzaWJsZVwiOnRydWV9LFwiRGF0ZVN0eWxlXCI6e1wiJGlkXCI6XCIxMjBcIixcIkZvbnRTZXR0aW5nc1wiOntcIiRpZFwiOlwiMTIxXCIsXCJGb250U2l6ZVwiOjEwLFwiRm9udE5hbWVcIjpcIkNhbGlicmlcIixcIklzQm9sZFwiOmZhbHNlLFwiSXNJdGFsaWNcIjpmYWxzZSxcIklzVW5kZXJsaW5lZFwiOmZhbHNlfSxcIkZvcmVncm91bmRcIjp7XCIkaWRcIjpcIjEyMlwiLFwiQ29sb3JcIjp7XCIkaWRcIjpcIjEyM1wiLFwiQVwiOjI1NSxcIlJcIjo2OCxcIkdcIjo4NCxcIkJcIjoxMDZ9fSxcIkhvcml6b250YWxBbGlnbm1lbnRcIjoxLFwiSXNWaXNpYmxlXCI6dHJ1ZX0sXCJEYXRlRm9ybWF0XCI6e1wiJGlkXCI6XCIxMjR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zNTkzMGZmMy0yMWZkLTRlMTYtOGM0Ny0xNzQ3NzFmYmIzOTdcIixcIk5hbWVcIjpcIlN3aW1sYW5lIFN0eWxlIDFcIixcIkhlYWRlclN0eWxlXCI6e1wiJGlkXCI6XCIxMjdcIixcIlRleHRTdHlsZVwiOntcIiRpZFwiOlwiMTI4XCIsXCJGb250U2V0dGluZ3NcIjp7XCIkaWRcIjpcIjEyOVwiLFwiRm9udFNpemVcIjoxMixcIkZvbnROYW1lXCI6XCJDYWxpYnJpXCIsXCJJc0JvbGRcIjp0cnVlLFwiSXNJdGFsaWNcIjpmYWxzZSxcIklzVW5kZXJsaW5lZFwiOmZhbHNlfSxcIkZvcmVncm91bmRcIjp7XCIkaWRcIjpcIjEzMFwiLFwiQ29sb3JcIjp7XCIkaWRcIjpcIjEzMVwiLFwiQVwiOjI1NSxcIlJcIjoyNTUsXCJHXCI6MjU1LFwiQlwiOjI1NX19LFwiSG9yaXpvbnRhbEFsaWdubWVudFwiOjAsXCJJc1Zpc2libGVcIjpmYWxzZX0sXCJSZWN0YW5nbGVTdHlsZVwiOntcIiRpZFwiOlwiMTMyXCIsXCJNYXJnaW5cIjp7XCIkaWRcIjpcIjEzM1wiLFwiVG9wXCI6MC4wLFwiTGVmdFwiOjAuMCxcIlJpZ2h0XCI6MC4wLFwiQm90dG9tXCI6MC4wfSxcIlBhZGRpbmdcIjp7XCIkaWRcIjpcIjEzNFwiLFwiVG9wXCI6MC4wLFwiTGVmdFwiOjAuMCxcIlJpZ2h0XCI6MC4wLFwiQm90dG9tXCI6MC4wfSxcIkJhY2tncm91bmRcIjp7XCIkaWRcIjpcIjEzNVwiLFwiQ29sb3JcIjp7XCIkaWRcIjpcIjEzNlwiLFwiQVwiOjI1NSxcIlJcIjo2OCxcIkdcIjoxMTQsXCJCXCI6MTk2fX0sXCJJc1Zpc2libGVcIjp0cnVlLFwiV2lkdGhcIjowLjAsXCJIZWlnaHRcIjowLjAsXCJCb3JkZXJTdHlsZVwiOntcIiRpZFwiOlwiMTM3XCIsXCJMaW5lU3R5bGVcIjp7XCIkaWRcIjpcIjEzOFwiLFwiTGluZUNvbG9yXCI6e1wiJGlkXCI6XCIxMzlcIixcIkNvbG9yXCI6e1wiJGlkXCI6XCIxNDBcIixcIkFcIjoyNTUsXCJSXCI6MjU1LFwiR1wiOjAsXCJCXCI6MH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UxLFwiUlwiOjE2NSxcIkdcIjoxNjUsXCJCXCI6MTY1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nRydWV9LFwiUmVjdGFuZ2xlU3R5bGVcIjp7XCIkaWRcIjpcIjE1NlwiLFwiTWFyZ2luXCI6e1wiJGlkXCI6XCIxNTdcIixcIlRvcFwiOjAuMCxcIkxlZnRcIjowLjAsXCJSaWdodFwiOjAuMCxcIkJvdHRvbVwiOjAuMH0sXCJQYWRkaW5nXCI6e1wiJGlkXCI6XCIxNThcIixcIlRvcFwiOjAuMCxcIkxlZnRcIjowLjAsXCJSaWdodFwiOjAuMCxcIkJvdHRvbVwiOjAuMH0sXCJCYWNrZ3JvdW5kXCI6e1wiJGlkXCI6XCIxNTlcIixcIkNvbG9yXCI6e1wiJGlkXCI6XCIxNjBcIixcIkFcIjo2MyxcIlJcIjo2OCxcIkdcIjoxMTQsXCJCXCI6MTk2fX0sXCJJc1Zpc2libGVcIjp0cnVlLFwiV2lkdGhcIjowLjAsXCJIZWlnaHRcIjowLjAsXCJCb3JkZXJTdHlsZVwiOntcIiRpZFwiOlwiMTYxXCIsXCJMaW5lU3R5bGVcIjp7XCIkaWRcIjpcIjE2MlwiLFwiTGluZUNvbG9yXCI6e1wiJGlkXCI6XCIxNjNcIixcIkNvbG9yXCI6e1wiJGlkXCI6XCIxNjRcIixcIkFcIjoyNTUsXCJSXCI6MjU1LFwiR1wiOjAsXCJCXCI6MH19LFwiTGluZVdlaWdodFwiOjAuMCxcIkxpbmVUeXBlXCI6MH0sXCJJc1Zpc2libGVcIjpmYWxzZX19fSxcIkJhY2tncm91bmRTdHlsZVwiOntcIiRpZFwiOlwiMTY1XCIsXCJNYXJnaW5cIjp7XCIkaWRcIjpcIjE2NlwiLFwiVG9wXCI6MC4wLFwiTGVmdFwiOjAuMCxcIlJpZ2h0XCI6MC4wLFwiQm90dG9tXCI6MC4wfSxcIlBhZGRpbmdcIjp7XCIkaWRcIjpcIjE2N1wiLFwiVG9wXCI6MC4wLFwiTGVmdFwiOjAuMCxcIlJpZ2h0XCI6MC4wLFwiQm90dG9tXCI6MC4wfSxcIkJhY2tncm91bmRcIjp7XCIkaWRcIjpcIjE2OFwiLFwiQ29sb3JcIjp7XCIkaWRcIjpcIjE2OVwiLFwiQVwiOjUxLFwiUlwiOjE2NSxcIkdcIjoxNjUsXCJCXCI6MTY1fX0sXCJJc1Zpc2libGVcIjp0cnVlLFwiV2lkdGhcIjowLjAsXCJIZWlnaHRcIjowLjAsXCJCb3JkZXJTdHlsZVwiOntcIiRpZFwiOlwiMTcwXCIsXCJMaW5lU3R5bGVcIjp7XCIkaWRcIjpcIjE3MVwiLFwiTGluZUNvbG9yXCI6e1wiJGlkXCI6XCIxNzJcIixcIkNvbG9yXCI6e1wiJGlkXCI6XCIxNzNcIixcIkFcIjoyNTUsXCJSXCI6MjM0LFwiR1wiOjIyLFwiQlwiOjMwfX0sXCJMaW5lV2VpZ2h0XCI6MC4wLFwiTGluZVR5cGVcIjowfSxcIklzVmlzaWJsZVwiOmZhbHNlfX19LFwiRGVmYXVsdFN3aW1sYW5lTWlsZXN0b25lU3R5bGVcIjp7XCIkaWRcIjpcIjE3NFwiLFwiVGl0bGVQb3NpdGlvblwiOjIsXCJEYXRlUG9zaXRpb25cIjowLFwiU2hhcGVUeXBlXCI6MSxcIlNoYXBlU2l6ZVwiOjE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NjgsXCJHXCI6MTE0LFwiQlwiOjE5Nn19LFwiSXNWaXNpYmxlXCI6dHJ1ZSxcIldpZHRoXCI6MTguMCxcIkhlaWdodFwiOjIwLjAsXCJCb3JkZXJTdHlsZVwiOntcIiRpZFwiOlwiMTgwXCIsXCJMaW5lU3R5bGVcIjp7XCIkaWRcIjpcIjE4MVwiLFwiTGluZUNvbG9yXCI6e1wiJGlkXCI6XCIxODJcIixcIkNvbG9yXCI6e1wiJGlkXCI6XCIxODNcIixcIkFcIjoyNTUsXCJSXCI6MjM0LFwiR1wiOjIyLFwiQlwiOjMwfX0sXCJMaW5lV2VpZ2h0XCI6Mi4wLFwiTGluZVR5cGVcIjowfSxcIklzVmlzaWJsZVwiOmZhbHNlfX0sXCJUaXRsZVN0eWxlXCI6e1wiJGlkXCI6XCIxODRcIixcIkZvbnRTZXR0aW5nc1wiOntcIiRpZFwiOlwiMTg1XCIsXCJGb250U2l6ZVwiOjExLFwiRm9udE5hbWVcIjpcIkNhbGlicmlcIixcIklzQm9sZFwiOmZhbHNlLFwiSXNJdGFsaWNcIjpmYWxzZSxcIklzVW5kZXJsaW5lZFwiOmZhbHNlfSxcIkZvcmVncm91bmRcIjp7XCIkaWRcIjpcIjE4NlwiLFwiQ29sb3JcIjp7XCIkaWRcIjpcIjE4N1wiLFwiQVwiOjI1NSxcIlJcIjowLFwiR1wiOjAsXCJCXCI6MH19LFwiSG9yaXpvbnRhbEFsaWdubWVudFwiOjEsXCJJc1Zpc2libGVcIjp0cnVlfSxcIkRhdGVTdHlsZVwiOntcIiRpZFwiOlwiMTg4XCIsXCJGb250U2V0dGluZ3NcIjp7XCIkaWRcIjpcIjE4OVwiLFwiRm9udFNpemVcIjoxMCxcIkZvbnROYW1lXCI6XCJDYWxpYnJpXCIsXCJJc0JvbGRcIjpmYWxzZSxcIklzSXRhbGljXCI6ZmFsc2UsXCJJc1VuZGVybGluZWRcIjpmYWxzZX0sXCJGb3JlZ3JvdW5kXCI6e1wiJGlkXCI6XCIxOTBcIixcIkNvbG9yXCI6e1wiJGlkXCI6XCIxOTFcIixcIkFcIjoyNTUsXCJSXCI6NjgsXCJHXCI6ODQsXCJCXCI6MTA2fX0sXCJIb3Jpem9udGFsQWxpZ25tZW50XCI6MCxcIklzVmlzaWJsZVwiOnRydWV9LFwiRGF0ZUZvcm1hdFwiOntcIiRpZFwiOlwiMTky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zLFwiU2hhcGVUaGlja25lc3NcIjowLFwiRHVyYXRpb25Gb3JtYXRcIjow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xOTIsXCJHXCI6ODAsXCJCXCI6Nzd9fSxcIkhvcml6b250YWxBbGlnbm1lbnRcIjowLFwiSXNWaXNpYmxlXCI6ZmFsc2V9LFwiUGVyY2VudGFnZUNvbXBsZXRlSGlnaGxpZ2h0U3R5bGVcIjp7XCIkaWRcIjpcIjE5OVwiLFwiQmFja2dyb3VuZFwiOntcIiRpZFwiOlwiMjAwXCIsXCJDb2xvclwiOntcIiRpZFwiOlwiMjAxXCIsXCJBXCI6ODksXCJSXCI6MCxcIkdcIjowLFwiQlwiOjB9fX0sXCJEdXJhdGlvblN0eWxlXCI6e1wiJGlkXCI6XCIyMDJcIixcIkZvbnRTZXR0aW5nc1wiOntcIiRpZFwiOlwiMjAzXCIsXCJGb250U2l6ZVwiOjEwLFwiRm9udE5hbWVcIjpcIkNhbGlicmlcIixcIklzQm9sZFwiOmZhbHNlLFwiSXNJdGFsaWNcIjpmYWxzZSxcIklzVW5kZXJsaW5lZFwiOmZhbHNlfSxcIkZvcmVncm91bmRcIjp7XCIkaWRcIjpcIjIwNFwiLFwiQ29sb3JcIjp7XCIkaWRcIjpcIjIwNVwiLFwiQVwiOjI1NSxcIlJcIjoyMzcsXCJHXCI6MTI1LFwiQlwiOjQ5fX0sXCJIb3Jpem9udGFsQWxpZ25tZW50XCI6MCxcIklzVmlzaWJsZVwiOmZhbHNlfSxcIk1hcmdpblwiOntcIiRpZFwiOlwiMjA2XCIsXCJUb3BcIjowLjAsXCJMZWZ0XCI6MC4wLFwiUmlnaHRcIjowLjAsXCJCb3R0b21cIjowLjB9LFwiU3RhcnREYXRlUG9zaXRpb25cIjowLFwiRW5kRGF0ZVBvc2l0aW9uXCI6MCxcIlRpdGxlUG9zaXRpb25cIjoyLFwiRHVyYXRpb25Qb3NpdGlvblwiOjAsXCJQZXJjZW50YWdlQ29tcGxldGVkUG9zaXRpb25cIjowLFwiU3BhY2luZ1wiOjUsXCJTaGFwZVN0eWxlXCI6e1wiJGlkXCI6XCIyMDdcIixcIk1hcmdpblwiOntcIiRpZFwiOlwiMjA4XCIsXCJUb3BcIjowLjAsXCJMZWZ0XCI6NC4wLFwiUmlnaHRcIjo0LjAsXCJCb3R0b21cIjowLjB9LFwiUGFkZGluZ1wiOntcIiRpZFwiOlwiMjA5XCIsXCJUb3BcIjowLjAsXCJMZWZ0XCI6MC4wLFwiUmlnaHRcIjowLjAsXCJCb3R0b21cIjowLjB9LFwiQmFja2dyb3VuZFwiOntcIiRpZFwiOlwiMjEwXCIsXCJDb2xvclwiOntcIiRpZFwiOlwiMjExXCIsXCJBXCI6MjU1LFwiUlwiOjY4LFwiR1wiOjExNCxcIkJcIjoxOTZ9fSxcIklzVmlzaWJsZVwiOnRydWUsXCJXaWR0aFwiOjAuMCxcIkhlaWdodFwiOjEzLjQyNjY2NjY2NjY2NjY3Ny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MTEsXCJGb250TmFtZVwiOlwiQ2FsaWJyaVwiLFwiSXNCb2xkXCI6ZmFsc2UsXCJJc0l0YWxpY1wiOmZhbHNlLFwiSXNVbmRlcmxpbmVkXCI6ZmFsc2V9LFwiRm9yZWdyb3VuZFwiOntcIiRpZFwiOlwiMjE4XCIsXCJDb2xvclwiOntcIiRpZFwiOlwiMjE5XCIsXCJBXCI6MjU1LFwiUlwiOjI1NSxcIkdcIjoyNTUsXCJCXCI6MjU1fX0sXCJIb3Jpem9udGFsQWxpZ25tZW50XCI6MSxcIklzVmlzaWJsZVwiOnRydWV9LFwiRGF0ZVN0eWxlXCI6e1wiJGlkXCI6XCIyMjBcIixcIkZvbnRTZXR0aW5nc1wiOntcIiRpZFwiOlwiMjIxXCIsXCJGb250U2l6ZVwiOjEwLFwiRm9udE5hbWVcIjpcIkNhbGlicmlcIixcIklzQm9sZFwiOmZhbHNlLFwiSXNJdGFsaWNcIjpmYWxzZSxcIklzVW5kZXJsaW5lZFwiOmZhbHNlfSxcIkZvcmVncm91bmRcIjp7XCIkaWRcIjpcIjIyMlwiLFwiQ29sb3JcIjp7XCIkaWRcIjpcIjIyM1wiLFwiQVwiOjI1NSxcIlJcIjo2OCxcIkdcIjo4NCxcIkJcIjoxMDZ9fSxcIkhvcml6b250YWxBbGlnbm1lbnRcIjowLFwiSXNWaXNpYmxlXCI6ZmFsc2V9LFwiRGF0ZUZvcm1hdFwiOntcIiRpZFwiOlwiMj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yNVwiLFwiRm9ybWF0XCI6MCxcIklzVmlzaWJsZVwiOmZhbHNlLFwiTGFzdEtub3duVmlzaWJpbGl0eVN0YXRlXCI6ZmFsc2V9fSxcIkRlZmF1bHRTd2ltbGFuZU1vdFN0eWxlXCI6e1wiJGlkXCI6XCIyMjZcIixcIlNoYXBlXCI6MSxcIlNoYXBlU2l6ZVwiOjEsXCJEZXRhaWxzU3BhY2luZ1wiOjE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NjgsXCJHXCI6MTE0LFwiQlwiOjE5Nn19LFwiSXNWaXNpYmxlXCI6dHJ1ZSxcIldpZHRoXCI6MTguMCxcIkhlaWdodFwiOjIwLjAsXCJCb3JkZXJTdHlsZVwiOntcIiRpZFwiOlwiMjMzXCIsXCJMaW5lU3R5bGVcIjp7XCIkaWRcIjpcIjIzNFwiLFwiTGluZUNvbG9yXCI6e1wiJGlkXCI6XCIyMzVcIixcIkNvbG9yXCI6e1wiJGlkXCI6XCIyMzZcIixcIkFcIjoyNTUsXCJSXCI6MjM0LFwiR1wiOjIyLFwiQlwiOjMwfX0sXCJMaW5lV2VpZ2h0XCI6MC4wLFwiTGluZVR5cGVcIjowfSxcIklzVmlzaWJsZVwiOmZhbHNlfX0sXCJUaXRsZVN0eWxlXCI6e1wiJGlkXCI6XCIyMzdcIixcIkZvbnRTZXR0aW5nc1wiOntcIiRpZFwiOlwiMjM4XCIsXCJGb250U2l6ZVwiOjExLFwiRm9udE5hbWVcIjpcIkNhbGlicmlcIixcIklzQm9sZFwiOmZhbHNlLFwiSXNJdGFsaWNcIjpmYWxzZSxcIklzVW5kZXJsaW5lZFwiOmZhbHNlfSxcIkZvcmVncm91bmRcIjp7XCIkaWRcIjpcIjIzOVwiLFwiQ29sb3JcIjp7XCIkaWRcIjpcIjI0MFwiLFwiQVwiOjI1NSxcIlJcIjowLFwiR1wiOjAsXCJCXCI6MH19LFwiSG9yaXpvbnRhbEFsaWdubWVudFwiOjEsXCJJc1Zpc2libGVcIjp0cnVlfSxcIkRhdGVTdHlsZVwiOntcIiRpZFwiOlwiMjQxXCIsXCJGb250U2V0dGluZ3NcIjp7XCIkaWRcIjpcIjI0MlwiLFwiRm9udFNpemVcIjoxMCxcIkZvbnROYW1lXCI6XCJDYWxpYnJpXCIsXCJJc0JvbGRcIjpmYWxzZSxcIklzSXRhbGljXCI6ZmFsc2UsXCJJc1VuZGVybGluZWRcIjpmYWxzZX0sXCJGb3JlZ3JvdW5kXCI6e1wiJGlkXCI6XCIyNDNcIixcIkNvbG9yXCI6e1wiJGlkXCI6XCIyNDRcIixcIkFcIjoyNTUsXCJSXCI6NjgsXCJHXCI6ODQsXCJCXCI6MTA2fX0sXCJIb3Jpem9udGFsQWxpZ25tZW50XCI6MCxcIklzVmlzaWJsZVwiOnRydWV9LFwiRGF0ZUZvcm1hdFwiOntcIiRpZFwiOlwiMjQ1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3tcIiRpZFwiOlwiMjQ3XCIsXCJTdHlsZUlkXCI6XCI3Y2I4Yzc2Ny1jZjZhLTQ4N2QtOTIyZi0wMzkzMWU5M2ViOThcIixcIk5hbWVcIjpcIlN3aW1sYW5lIFN0eWxlIDJcIixcIkhlYWRlclN0eWxlXCI6e1wiJGlkXCI6XCIyNDhcIixcIlRleHRTdHlsZVwiOntcIiRpZFwiOlwiMjQ5XCIsXCJGb250U2V0dGluZ3NcIjp7XCIkaWRcIjpcIjI1MFwiLFwiRm9udFNpemVcIjoxMixcIkZvbnROYW1lXCI6XCJDYWxpYnJpXCIsXCJJc0JvbGRcIjp0cnVlLFwiSXNJdGFsaWNcIjpmYWxzZSxcIklzVW5kZXJsaW5lZFwiOmZhbHNlfSxcIkZvcmVncm91bmRcIjp7XCIkaWRcIjpcIjI1MVwiLFwiQ29sb3JcIjp7XCIkaWRcIjpcIjI1MlwiLFwiQVwiOjI1NSxcIlJcIjoyNTUsXCJHXCI6MjU1LFwiQlwiOjI1NX19LFwiSG9yaXpvbnRhbEFsaWdubWVudFwiOjAsXCJJc1Zpc2libGVcIjpmYWxzZX0sXCJSZWN0YW5nbGVTdHlsZVwiOntcIiRpZFwiOlwiMjUzXCIsXCJNYXJnaW5cIjp7XCIkaWRcIjpcIjI1NFwiLFwiVG9wXCI6MC4wLFwiTGVmdFwiOjAuMCxcIlJpZ2h0XCI6MC4wLFwiQm90dG9tXCI6MC4wfSxcIlBhZGRpbmdcIjp7XCIkaWRcIjpcIjI1NVwiLFwiVG9wXCI6MC4wLFwiTGVmdFwiOjAuMCxcIlJpZ2h0XCI6MC4wLFwiQm90dG9tXCI6MC4wfSxcIkJhY2tncm91bmRcIjp7XCIkaWRcIjpcIjI1NlwiLFwiQ29sb3JcIjp7XCIkaWRcIjpcIjI1N1wiLFwiQVwiOjI1NSxcIlJcIjoyMzcsXCJHXCI6MTI1LFwiQlwiOjQ5fX0sXCJJc1Zpc2libGVcIjpmYWxzZSxcIldpZHRoXCI6MC4wLFwiSGVpZ2h0XCI6MC4wLFwiQm9yZGVyU3R5bGVcIjp7XCIkaWRcIjpcIjI1OFwiLFwiTGluZVN0eWxlXCI6e1wiJGlkXCI6XCIyNTlcIixcIkxpbmVDb2xvclwiOntcIiRpZFwiOlwiMjYwXCIsXCJDb2xvclwiOntcIiRpZFwiOlwiMjYxXCIsXCJBXCI6MjU1LFwiUlwiOjI1NSxcIkdcIjowLFwiQlwiOjB9fSxcIkxpbmVXZWlnaHRcIjowLjAsXCJMaW5lVHlwZVwiOjB9LFwiSXNWaXNpYmxlXCI6ZmFsc2V9fX0sXCJCYWNrZ3JvdW5kU3R5bGVcIjp7XCIkaWRcIjpcIjI2MlwiLFwiTWFyZ2luXCI6e1wiJGlkXCI6XCIyNjNcIixcIlRvcFwiOjAuMCxcIkxlZnRcIjowLjAsXCJSaWdodFwiOjAuMCxcIkJvdHRvbVwiOjAuMH0sXCJQYWRkaW5nXCI6e1wiJGlkXCI6XCIyNjRcIixcIlRvcFwiOjAuMCxcIkxlZnRcIjowLjAsXCJSaWdodFwiOjAuMCxcIkJvdHRvbVwiOjAuMH0sXCJCYWNrZ3JvdW5kXCI6e1wiJGlkXCI6XCIyNjVcIixcIkNvbG9yXCI6e1wiJGlkXCI6XCIyNjZcIixcIkFcIjo1MSxcIlJcIjoxNjUsXCJHXCI6MTY1LFwiQlwiOjE2NX19LFwiSXNWaXNpYmxlXCI6dHJ1ZSxcIldpZHRoXCI6MC4wLFwiSGVpZ2h0XCI6MC4wLFwiQm9yZGVyU3R5bGVcIjp7XCIkaWRcIjpcIjI2N1wiLFwiTGluZVN0eWxlXCI6e1wiJGlkXCI6XCIyNjhcIixcIkxpbmVDb2xvclwiOntcIiRpZFwiOlwiMjY5XCIsXCJDb2xvclwiOntcIiRpZFwiOlwiMjcwXCIsXCJBXCI6MjU1LFwiUlwiOjIzNCxcIkdcIjoyMixcIkJcIjozMH19LFwiTGluZVdlaWdodFwiOjAuMCxcIkxpbmVUeXBlXCI6MH0sXCJJc1Zpc2libGVcIjpmYWxzZX19LFwiSXNBYm92ZVRpbWViYW5kXCI6ZmFsc2UsXCJTcGFjaW5nXCI6NSxcIkRlZmF1bHRTd2ltbGFuZUFjdGl2aXR5U3R5bGVcIjp7XCIkaWRcIjpcIjI3MVwiLFwiSGVhZGVyU3R5bGVcIjp7XCIkaWRcIjpcIjI3MlwiLFwiVGV4dFN0eWxlXCI6e1wiJGlkXCI6XCIyNzNcIixcIkZvbnRTZXR0aW5nc1wiOntcIiRpZFwiOlwiMjc0XCIsXCJGb250U2l6ZVwiOjExLFwiRm9udE5hbWVcIjpcIkNhbGlicmlcIixcIklzQm9sZFwiOmZhbHNlLFwiSXNJdGFsaWNcIjpmYWxzZSxcIklzVW5kZXJsaW5lZFwiOmZhbHNlfSxcIkZvcmVncm91bmRcIjp7XCIkaWRcIjpcIjI3NVwiLFwiQ29sb3JcIjp7XCIkaWRcIjpcIjI3NlwiLFwiQVwiOjI1NSxcIlJcIjowLFwiR1wiOjAsXCJCXCI6MH19LFwiSG9yaXpvbnRhbEFsaWdubWVudFwiOjAsXCJJc1Zpc2libGVcIjp0cnVlfSxcIlJlY3RhbmdsZVN0eWxlXCI6e1wiJGlkXCI6XCIyNzdcIixcIk1hcmdpblwiOntcIiRpZFwiOlwiMjc4XCIsXCJUb3BcIjowLjAsXCJMZWZ0XCI6MC4wLFwiUmlnaHRcIjowLjAsXCJCb3R0b21cIjowLjB9LFwiUGFkZGluZ1wiOntcIiRpZFwiOlwiMjc5XCIsXCJUb3BcIjowLjAsXCJMZWZ0XCI6MC4wLFwiUmlnaHRcIjowLjAsXCJCb3R0b21cIjowLjB9LFwiQmFja2dyb3VuZFwiOntcIiRpZFwiOlwiMjgwXCIsXCJDb2xvclwiOntcIiRpZFwiOlwiMjgxXCIsXCJBXCI6NjMsXCJSXCI6MTY2LFwiR1wiOjE2NixcIkJcIjoxNjZ9fSxcIklzVmlzaWJsZVwiOnRydWUsXCJXaWR0aFwiOjAuMCxcIkhlaWdodFwiOjAuMCxcIkJvcmRlclN0eWxlXCI6e1wiJGlkXCI6XCIyODJcIixcIkxpbmVTdHlsZVwiOntcIiRpZFwiOlwiMjgzXCIsXCJMaW5lQ29sb3JcIjp7XCIkaWRcIjpcIjI4NFwiLFwiQ29sb3JcIjp7XCIkaWRcIjpcIjI4NVwiLFwiQVwiOjI1NSxcIlJcIjoyNTUsXCJHXCI6M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NTEsXCJSXCI6MTY1LFwiR1wiOjE2NSxcIkJcIjoxNjV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CxcIkRhdGVQb3NpdGlvblwiOjAsXCJTaGFwZVR5cGVcIjoxLFwiU2hhcGVTaXplXCI6MSxcIlNwYWNpbmdcIjo1LFwiU2hhcGVTdHlsZVwiOntcIiRpZFwiOlwiMjk2XCIsXCJNYXJnaW5cIjp7XCIkaWRcIjpcIjI5N1wiLFwiVG9wXCI6MC4wLFwiTGVmdFwiOjAuMCxcIlJpZ2h0XCI6MC4wLFwiQm90dG9tXCI6MC4wfSxcIlBhZGRpbmdcIjp7XCIkaWRcIjpcIjI5OFwiLFwiVG9wXCI6MC4wLFwiTGVmdFwiOjAuMCxcIlJpZ2h0XCI6MC4wLFwiQm90dG9tXCI6MC4wfSxcIkJhY2tncm91bmRcIjp7XCIkaWRcIjpcIjI5OVwiLFwiQ29sb3JcIjp7XCIkaWRcIjpcIjMwMFwiLFwiQVwiOjI1NSxcIlJcIjoyMzcsXCJHXCI6MTI1LFwiQlwiOjQ5fX0sXCJJc1Zpc2libGVcIjp0cnVlLFwiV2lkdGhcIjoxOC4wLFwiSGVpZ2h0XCI6MjAuMCxcIkJvcmRlclN0eWxlXCI6e1wiJGlkXCI6XCIzMDFcIixcIkxpbmVTdHlsZVwiOntcIiRpZFwiOlwiMzAyXCIsXCJMaW5lQ29sb3JcIjp7XCIkaWRcIjpcIjMwM1wiLFwiQ29sb3JcIjp7XCIkaWRcIjpcIjMwNFwiLFwiQVwiOjI1NSxcIlJcIjoyMzQsXCJHXCI6MjIsXCJCXCI6MzB9fSxcIkxpbmVXZWlnaHRcIjoyLjAsXCJMaW5lVHlwZVwiOjB9LFwiSXNWaXNpYmxlXCI6ZmFsc2V9fSxcIlRpdGxlU3R5bGVcIjp7XCIkaWRcIjpcIjMwNVwiLFwiRm9udFNldHRpbmdzXCI6e1wiJGlkXCI6XCIzMDZcIixcIkZvbnRTaXplXCI6MTEsXCJGb250TmFtZVwiOlwiQ2FsaWJyaVwiLFwiSXNCb2xkXCI6ZmFsc2UsXCJJc0l0YWxpY1wiOmZhbHNlLFwiSXNVbmRlcmxpbmVkXCI6ZmFsc2V9LFwiRm9yZWdyb3VuZFwiOntcIiRpZFwiOlwiMzA3XCIsXCJDb2xvclwiOntcIiRpZFwiOlwiMzA4XCIsXCJBXCI6MjU1LFwiUlwiOjAsXCJHXCI6MCxcIkJcIjowfX0sXCJIb3Jpem9udGFsQWxpZ25tZW50XCI6MixcIklzVmlzaWJsZVwiOnRydWV9LFwiRGF0ZVN0eWxlXCI6e1wiJGlkXCI6XCIzMDlcIixcIkZvbnRTZXR0aW5nc1wiOntcIiRpZFwiOlwiMzEwXCIsXCJGb250U2l6ZVwiOjEwLFwiRm9udE5hbWVcIjpcIkNhbGlicmlcIixcIklzQm9sZFwiOmZhbHNlLFwiSXNJdGFsaWNcIjpmYWxzZSxcIklzVW5kZXJsaW5lZFwiOmZhbHNlfSxcIkZvcmVncm91bmRcIjp7XCIkaWRcIjpcIjMxMVwiLFwiQ29sb3JcIjp7XCIkaWRcIjpcIjMxMlwiLFwiQVwiOjI1NSxcIlJcIjo2OCxcIkdcIjo4NCxcIkJcIjoxMDZ9fSxcIkhvcml6b250YWxBbGlnbm1lbnRcIjoyLFwiSXNWaXNpYmxlXCI6dHJ1ZX0sXCJEYXRlRm9ybWF0XCI6e1wiJGlkXCI6XCIzMTN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MxNFwiLFwiRm9ybWF0XCI6MCxcIklzVmlzaWJsZVwiOmZhbHNlLFwiTGFzdEtub3duVmlzaWJpbGl0eVN0YXRlXCI6ZmFsc2V9fSxcIkRlZmF1bHRTd2ltbGFuZVRhc2tTdHlsZVwiOntcIiRpZFwiOlwiMzE1XCIsXCJTaGFwZVwiOjAsXCJTaGFwZVRoaWNrbmVzc1wiOjEsXCJEdXJhdGlvbkZvcm1hdFwiOjAsXCJQZXJjZW50YWdlQ29tcGxldGVUZXh0U3R5bGVcIjp7XCIkaWRcIjpcIjMxNlwiLFwiRm9udFNldHRpbmdzXCI6e1wiJGlkXCI6XCIzMTdcIixcIkZvbnRTaXplXCI6MTAsXCJGb250TmFtZVwiOlwiQ2FsaWJyaVwiLFwiSXNCb2xkXCI6ZmFsc2UsXCJJc0l0YWxpY1wiOmZhbHNlLFwiSXNVbmRlcmxpbmVkXCI6ZmFsc2V9LFwiRm9yZWdyb3VuZFwiOntcIiRpZFwiOlwiMzE4XCIsXCJDb2xvclwiOntcIiRpZFwiOlwiMzE5XCIsXCJBXCI6MjU1LFwiUlwiOjE5MixcIkdcIjo4MCxcIkJcIjo3N319LFwiSG9yaXpvbnRhbEFsaWdubWVudFwiOjAsXCJJc1Zpc2libGVcIjpmYWxzZX0sXCJQZXJjZW50YWdlQ29tcGxldGVIaWdobGlnaHRTdHlsZVwiOntcIiRpZFwiOlwiMzIwXCIsXCJCYWNrZ3JvdW5kXCI6e1wiJGlkXCI6XCIzMjFcIixcIkNvbG9yXCI6e1wiJGlkXCI6XCIzMjJcIixcIkFcIjo4OSxcIlJcIjowLFwiR1wiOjAsXCJCXCI6MH19fSxcIkR1cmF0aW9uU3R5bGVcIjp7XCIkaWRcIjpcIjMyM1wiLFwiRm9udFNldHRpbmdzXCI6e1wiJGlkXCI6XCIzMjRcIixcIkZvbnRTaXplXCI6MTAsXCJGb250TmFtZVwiOlwiQ2FsaWJyaVwiLFwiSXNCb2xkXCI6ZmFsc2UsXCJJc0l0YWxpY1wiOmZhbHNlLFwiSXNVbmRlcmxpbmVkXCI6ZmFsc2V9LFwiRm9yZWdyb3VuZFwiOntcIiRpZFwiOlwiMzI1XCIsXCJDb2xvclwiOntcIiRpZFwiOlwiMzI2XCIsXCJBXCI6MjU1LFwiUlwiOjIzNyxcIkdcIjoxMjUsXCJCXCI6NDl9fSxcIkhvcml6b250YWxBbGlnbm1lbnRcIjowLFwiSXNWaXNpYmxlXCI6ZmFsc2V9LFwiTWFyZ2luXCI6e1wiJGlkXCI6XCIzMjdcIixcIlRvcFwiOjAuMCxcIkxlZnRcIjowLjAsXCJSaWdodFwiOjAuMCxcIkJvdHRvbVwiOjAuMH0sXCJTdGFydERhdGVQb3NpdGlvblwiOjQsXCJFbmREYXRlUG9zaXRpb25cIjo0LFwiVGl0bGVQb3NpdGlvblwiOjIsXCJEdXJhdGlvblBvc2l0aW9uXCI6MCxcIlBlcmNlbnRhZ2VDb21wbGV0ZWRQb3NpdGlvblwiOjAsXCJTcGFjaW5nXCI6NSxcIlNoYXBlU3R5bGVcIjp7XCIkaWRcIjpcIjMyOFwiLFwiTWFyZ2luXCI6e1wiJGlkXCI6XCIzMjlcIixcIlRvcFwiOjAuMCxcIkxlZnRcIjo0LjAsXCJSaWdodFwiOjQuMCxcIkJvdHRvbVwiOjAuMH0sXCJQYWRkaW5nXCI6e1wiJGlkXCI6XCIzMzBcIixcIlRvcFwiOjAuMCxcIkxlZnRcIjowLjAsXCJSaWdodFwiOjAuMCxcIkJvdHRvbVwiOjAuMH0sXCJCYWNrZ3JvdW5kXCI6e1wiJGlkXCI6XCIzMzFcIixcIkNvbG9yXCI6e1wiJGlkXCI6XCIzMzJcIixcIkFcIjoyNTUsXCJSXCI6MjM3LFwiR1wiOjEyNSxcIkJcIjo0OX19LFwiSXNWaXNpYmxlXCI6dHJ1ZSxcIldpZHRoXCI6MC4wLFwiSGVpZ2h0XCI6MTYuMCxcIkJvcmRlclN0eWxlXCI6e1wiJGlkXCI6XCIzMzNcIixcIkxpbmVTdHlsZVwiOntcIiRpZFwiOlwiMzM0XCIsXCJMaW5lQ29sb3JcIjp7XCIkaWRcIjpcIjMzNVwiLFwiQ29sb3JcIjp7XCIkaWRcIjpcIjMzNlwiLFwiQVwiOjI1NSxcIlJcIjoyMzQsXCJHXCI6MjIsXCJCXCI6MzB9fSxcIkxpbmVXZWlnaHRcIjoyLjAsXCJMaW5lVHlwZVwiOjB9LFwiSXNWaXNpYmxlXCI6ZmFsc2V9fSxcIlRpdGxlU3R5bGVcIjp7XCIkaWRcIjpcIjMzN1wiLFwiRm9udFNldHRpbmdzXCI6e1wiJGlkXCI6XCIzMzhcIixcIkZvbnRTaXplXCI6MTEsXCJGb250TmFtZVwiOlwiQ2FsaWJyaVwiLFwiSXNCb2xkXCI6ZmFsc2UsXCJJc0l0YWxpY1wiOmZhbHNlLFwiSXNVbmRlcmxpbmVkXCI6ZmFsc2V9LFwiRm9yZWdyb3VuZFwiOntcIiRpZFwiOlwiMzM5XCIsXCJDb2xvclwiOntcIiRpZFwiOlwiMzQwXCIsXCJBXCI6MjU1LFwiUlwiOjAsXCJHXCI6MCxcIkJcIjowfX0sXCJIb3Jpem9udGFsQWxpZ25tZW50XCI6MSxcIklzVmlzaWJsZVwiOnRydWV9LFwiRGF0ZVN0eWxlXCI6e1wiJGlkXCI6XCIzNDFcIixcIkZvbnRTZXR0aW5nc1wiOntcIiRpZFwiOlwiMzQyXCIsXCJGb250U2l6ZVwiOjEwLFwiRm9udE5hbWVcIjpcIkNhbGlicmlcIixcIklzQm9sZFwiOmZhbHNlLFwiSXNJdGFsaWNcIjpmYWxzZSxcIklzVW5kZXJsaW5lZFwiOmZhbHNlfSxcIkZvcmVncm91bmRcIjp7XCIkaWRcIjpcIjM0M1wiLFwiQ29sb3JcIjp7XCIkaWRcIjpcIjM0NFwiLFwiQVwiOjI1NSxcIlJcIjo2OCxcIkdcIjo4NCxcIkJcIjoxMDZ9fSxcIkhvcml6b250YWxBbGlnbm1lbnRcIjowLFwiSXNWaXNpYmxlXCI6dHJ1ZX0sXCJEYXRlRm9ybWF0XCI6e1wiJGlkXCI6XCIzNDV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Q2XCIsXCJGb3JtYXRcIjowLFwiSXNWaXNpYmxlXCI6ZmFsc2UsXCJMYXN0S25vd25WaXNpYmlsaXR5U3RhdGVcIjpmYWxzZX19LFwiRGVmYXVsdFN3aW1sYW5lTW90U3R5bGVcIjp7XCIkaWRcIjpcIjM0N1wiLFwiU2hhcGVcIjoxLFwiU2hhcGVTaXplXCI6MSxcIkRldGFpbHNTcGFjaW5nXCI6MS4wLFwiUGFkZGluZ1wiOntcIiRpZFwiOlwiMzQ4XCIsXCJUb3BcIjo3LjAsXCJMZWZ0XCI6My4wLFwiUmlnaHRcIjowLjAsXCJCb3R0b21cIjoyLjB9LFwiUG9zaXRpb25PblRhc2tcIjoxLFwiU2hhcGVTdHlsZVwiOntcIiRpZFwiOlwiMzQ5XCIsXCJNYXJnaW5cIjp7XCIkaWRcIjpcIjM1MFwiLFwiVG9wXCI6MC4wLFwiTGVmdFwiOjAuMCxcIlJpZ2h0XCI6MC4wLFwiQm90dG9tXCI6MC4wfSxcIlBhZGRpbmdcIjp7XCIkaWRcIjpcIjM1MVwiLFwiVG9wXCI6MC4wLFwiTGVmdFwiOjAuMCxcIlJpZ2h0XCI6MC4wLFwiQm90dG9tXCI6MC4wfSxcIkJhY2tncm91bmRcIjp7XCIkaWRcIjpcIjM1MlwiLFwiQ29sb3JcIjp7XCIkaWRcIjpcIjM1M1wiLFwiQVwiOjI1NSxcIlJcIjoyMzcsXCJHXCI6MTI1LFwiQlwiOjQ5fX0sXCJJc1Zpc2libGVcIjp0cnVlLFwiV2lkdGhcIjoxOC4wLFwiSGVpZ2h0XCI6MjAuMCxcIkJvcmRlclN0eWxlXCI6e1wiJGlkXCI6XCIzNTRcIixcIkxpbmVTdHlsZVwiOntcIiRpZFwiOlwiMzU1XCIsXCJMaW5lQ29sb3JcIjp7XCIkaWRcIjpcIjM1NlwiLFwiQ29sb3JcIjp7XCIkaWRcIjpcIjM1N1wiLFwiQVwiOjI1NSxcIlJcIjoyMzQsXCJHXCI6MjIsXCJCXCI6MzB9fSxcIkxpbmVXZWlnaHRcIjowLjAsXCJMaW5lVHlwZVwiOjB9LFwiSXNWaXNpYmxlXCI6ZmFsc2V9fSxcIlRpdGxlU3R5bGVcIjp7XCIkaWRcIjpcIjM1OFwiLFwiRm9udFNldHRpbmdzXCI6e1wiJGlkXCI6XCIzNTlcIixcIkZvbnRTaXplXCI6MTEsXCJGb250TmFtZVwiOlwiQ2FsaWJyaVwiLFwiSXNCb2xkXCI6ZmFsc2UsXCJJc0l0YWxpY1wiOmZhbHNlLFwiSXNVbmRlcmxpbmVkXCI6ZmFsc2V9LFwiRm9yZWdyb3VuZFwiOntcIiRpZFwiOlwiMzYwXCIsXCJDb2xvclwiOntcIiRpZFwiOlwiMzYxXCIsXCJBXCI6MjU1LFwiUlwiOjAsXCJHXCI6MCxcIkJcIjowfX0sXCJIb3Jpem9udGFsQWxpZ25tZW50XCI6MSxcIklzVmlzaWJsZVwiOnRydWV9LFwiRGF0ZVN0eWxlXCI6e1wiJGlkXCI6XCIzNjJcIixcIkZvbnRTZXR0aW5nc1wiOntcIiRpZFwiOlwiMzYzXCIsXCJGb250U2l6ZVwiOjEwLFwiRm9udE5hbWVcIjpcIkNhbGlicmlcIixcIklzQm9sZFwiOmZhbHNlLFwiSXNJdGFsaWNcIjpmYWxzZSxcIklzVW5kZXJsaW5lZFwiOmZhbHNlfSxcIkZvcmVncm91bmRcIjp7XCIkaWRcIjpcIjM2NFwiLFwiQ29sb3JcIjp7XCIkaWRcIjpcIjM2NVwiLFwiQVwiOjI1NSxcIlJcIjo2OCxcIkdcIjo4NCxcIkJcIjoxMDZ9fSxcIkhvcml6b250YWxBbGlnbm1lbnRcIjowLFwiSXNWaXNpYmxlXCI6dHJ1ZX0sXCJEYXRlRm9ybWF0XCI6e1wiJGlkXCI6XCIzNjZ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M2N1wiLFwiRm9ybWF0XCI6MCxcIklzVmlzaWJsZVwiOmZhbHNlLFwiTGFzdEtub3duVmlzaWJpbGl0eVN0YXRlXCI6ZmFsc2V9fX1dLFwiR3JpZGxpbmVQYW5lbFN0eWxlXCI6e1wiJGlkXCI6XCIzNjhcIixcIkdyaWRsaW5lU3R5bGVcIjp7XCIkaWRcIjpcIjM2OVwiLFwiTGluZUNvbG9yXCI6e1wiJGlkXCI6XCIzNzBcIixcIkNvbG9yXCI6e1wiJGlkXCI6XCIzNzFcIixcIkFcIjozOCxcIlJcIjo2OCxcIkdcIjo4NCxcIkJcIjoxMDZ9fSxcIkxpbmVXZWlnaHRcIjoxLjAsXCJMaW5lVHlwZVwiOjB9LFwiSXNWaXNpYmxlXCI6dHJ1ZX0sXCJBY3Rpdml0eUxpbmVQYW5lbFN0eWxlXCI6e1wiJGlkXCI6XCIzNzJcIixcIkFjdGl2aXR5TGluZVN0eWxlXCI6e1wiJGlkXCI6XCIzNzNcIixcIkxpbmVDb2xvclwiOntcIiRpZFwiOlwiMzc0XCIsXCJDb2xvclwiOntcIiRpZFwiOlwiMzc1XCIsXCJBXCI6MTI3LFwiUlwiOjE5MSxcIkdcIjoxOTEsXCJCXCI6MTkxfX0sXCJMaW5lV2VpZ2h0XCI6MS4wLFwiTGluZVR5cGVcIjowfSxcIklzVmlzaWJsZVwiOnRydWV9LFwiRGVmYXVsdERlcGVuZGVuY3lTdHlsZVwiOntcIiRpZFwiOlwiMzc2XCIsXCJMaW5lU3R5bGVcIjp7XCIkaWRcIjpcIjM3N1wiLFwiTGluZUNvbG9yXCI6e1wiJGlkXCI6XCIzNzhcIixcIkNvbG9yXCI6e1wiJGlkXCI6XCIzNzlcIixcIkFcIjoyNTUsXCJSXCI6MCxcIkdcIjowLFwiQlwiOjB9fSxcIkxpbmVXZWlnaHRcIjoxLjAsXCJMaW5lVHlwZVwiOjB9LFwiRW5kQXJyb3doZWFkTGluZVN0eWxlXCI6e1wiJGlkXCI6XCIzODBcIixcIktpbmRcIjoxLFwiV2lkdGhcIjoxLFwiTGVuZ3RoXCI6MH0sXCJCcmluZ1RvRnJvbnRcIjp0cnVlLFwiUmFkaXVzXCI6MC4wfSxcIkNyaXRpY2FsUGF0aFN0eWxlXCI6e1wiJGlkXCI6XCIzODFcIixcIkNyaXRpY2FsUGF0aFN0eWxlT3B0aW9uc1wiOjMxLFwiTGluZVN0eWxlXCI6e1wiJGlkXCI6XCIzODJcIixcIkxpbmVDb2xvclwiOntcIiRpZFwiOlwiMzgzXCIsXCJDb2xvclwiOntcIiRpZFwiOlwiMzg0XCIsXCJBXCI6MjU1LFwiUlwiOjIyMixcIkdcIjo1MCxcIkJcIjo1MH19LFwiTGluZVdlaWdodFwiOjEuMCxcIkxpbmVUeXBlXCI6MH0sXCJUaXRsZUZvcmVncm91bmRcIjp7XCIkaWRcIjpcIjM4NVwiLFwiQ29sb3JcIjp7XCIkaWRcIjpcIjM4NlwiLFwiQVwiOjI1NSxcIlJcIjoxNzYsXCJHXCI6MTksXCJCXCI6MjV9fSxcIlNoYXBlc0JhY2tncm91bmRcIjp7XCIkaWRcIjpcIjM4N1wiLFwiQ29sb3JcIjp7XCIkaWRcIjpcIjM4OFwiLFwiQVwiOjI1NSxcIlJcIjoyNTMsXCJHXCI6MjAzLFwiQlwiOjIwOH19LFwiU2hhcGVzQm9yZGVyU3R5bGVcIjp7XCIkaWRcIjpcIjM4OVwiLFwiTGluZUNvbG9yXCI6e1wiJGlkXCI6XCIzOTBcIixcIkNvbG9yXCI6e1wiJGlkXCI6XCIzOTFcIixcIkFcIjoyNTUsXCJSXCI6MjIyLFwiR1wiOjUwLFwiQlwiOjUwfX0sXCJMaW5lV2VpZ2h0XCI6Mi4wLFwiTGluZVR5cGVcIjowfX0sXCJQYW5lbHNTcGFjaW5nRGVmaW5pdGlvblwiOntcIiRpZFwiOlwiMzkyXCIsXCJTcGFjaW5nQWJvdmVUaW1lYmFuZFwiOjE2LFwiU3BhY2luZ0JlbG93VGltZWJhbmRcIjoxNixcIlNwYWNpbmdBYm92ZUJldHdlZW5Td2ltbGFuZXNBbmRUYXNrc1wiOjE2LFwiU3BhY2luZ0JlbG93QmV0d2VlblN3aW1sYW5lc0FuZFRhc2tzXCI6MTZ9LFwiX3NlbGVjdGVkVGhlbWVQcmVzZXRDb2xvcnNcIjp7XCIkaWRcIjpcIjM5M1wiLFwiVGV4dExpZ2h0XCI6e1wiJGlkXCI6XCIzOTRcIixcIkFcIjoyNTUsXCJSXCI6MjU1LFwiR1wiOjI1NSxcIkJcIjoyNTV9LFwiVGV4dERhcmtcIjp7XCIkaWRcIjpcIjM5NVwiLFwiQVwiOjI1NSxcIlJcIjowLFwiR1wiOjAsXCJCXCI6MH0sXCJBY2NlbnQxXCI6e1wiJGlkXCI6XCIzOTZcIixcIkFcIjoyNTUsXCJSXCI6MjMxLFwiR1wiOjIzMCxcIkJcIjoyMzB9LFwiQWNjZW50MlwiOntcIiRpZFwiOlwiMzk3XCIsXCJBXCI6MjU1LFwiUlwiOjgyLFwiR1wiOjgyLFwiQlwiOjgyfSxcIkFjY2VudDNcIjp7XCIkaWRcIjpcIjM5OFwiLFwiQVwiOjI1NSxcIlJcIjo2OCxcIkdcIjoxMTQsXCJCXCI6MTk2fSxcIkFjY2VudDRcIjp7XCIkaWRcIjpcIjM5OVwiLFwiQVwiOjI1NSxcIlJcIjoyMzcsXCJHXCI6MTI1LFwiQlwiOjQ5fSxcIkFjY2VudDVcIjp7XCIkaWRcIjpcIjQwMFwiLFwiQVwiOjI1NSxcIlJcIjoyNSxcIkdcIjoxMDcsXCJCXCI6MzZ9LFwiQWNjZW50NlwiOntcIiRpZFwiOlwiNDAxXCIsXCJBXCI6MjU1LFwiUlwiOjE1LFwiR1wiOjE1OCxcIkJcIjoyMTN9LFwiQWNjZW50N1wiOntcIiRpZFwiOlwiNDAyXCIsXCJBXCI6MjU1LFwiUlwiOjE2MCxcIkdcIjo0MyxcIkJcIjoxNDd9LFwiQWNjZW50OFwiOntcIiRpZFwiOlwiNDAzXCIsXCJBXCI6MjU1LFwiUlwiOjc4LFwiR1wiOjE2NyxcIkJcIjo0Nn19LFwiX2N1c3RvbVByZXNldENvbG9yc1wiOntcIiRpZFwiOlwiNDA0XCJ9fX0ifSwiU2V0dGluZ3MiOnsiJGlkIjoiMTI0MiIsIkltcGFPcHRpb25zIjp7IiRpZCI6IjEyNDM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AsIkZpbGVQYXRoIjpudWxsLCJUaW1lQ29uZmlndXJhdGlvbiI6eyIkaWQiOiIxMjQ0IiwiVXNlVGltZSI6ZmFsc2UsIldvcmtEYXlTdGFydCI6IjAwOjAwOjAwIiwiV29ya0RheUVuZCI6IjIzOjU5OjAwIn0sIkxhc3RVc2VkVGVtcGxhdGVJZCI6IjA4NmQ5MDk4LTNlZDctNDJkYS04ZThlLWFiNmRkNWZiNTUxYiIsIkxhc3RVc2VkVGhlbWVEZXRhaWxzIjp7IiRpZCI6IjEyNDUiLCJJZCI6IjU4ZDdhODE2LWU1NDEtNDdkOC04NjY4LTI5OWI4MDExNDk2ZCIsIlRpdGxlIjoiVW50aXRsZWQgdGhlbWUiLCJDYXRlZ29yeSI6Mn0sIkZpcnN0V2Vla09mWWVhciI6MCwiUGxhY2VNaWxlc3RvbmVBdFRoZUJlZ2lubmluZ09mVGhlRGF5IjpmYWxzZSwiRGVwZW5kZW5jeVNjaGVkdWxpbmdTZXR0aW5ncyI6eyIkaWQiOiIxMjQ2IiwiRGVwZW5kZW5jaWVzU2NoZWR1bGluZ01vZGVTZXR0aW5nIjoiRmxleGlibGUiLCJEZXBlbmRlbmNpZXNQcmV2aW91c1NjaGVkdWxpbmdNb2RlIjoiU3RyaWN0IiwiT25CcmVha2luZ0ZsZXhpYmxlU2NoZWR1bGluZ01vZGVTZXR0aW5nIjoiQXNrRXZlcnl0aW1lIiwiT25CcmVha2luZ1N0cmljdFNjaGVkdWxpbmdNb2RlU2V0dGluZyI6IkFza0V2ZXJ5dGltZSJ9LCJEZXBlbmRlbmN5TW9kdWxlRW5hYmxlZCI6ZmFsc2UsIkRlcGVuZGVuY2llcyI6eyJfZGVwZW5kZW5jaWVzIjpbXX1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CULTUREINFO" val="en-US"/>
  <p:tag name="OTLTIMEBANDQUICKPOSITION" val="Custom"/>
  <p:tag name="OTLTIMEBANDTHREEDEFFECTS" val="None"/>
  <p:tag name="OTLTIMEBANDAUTODATERANGE" val="True"/>
  <p:tag name="OTLTIMEBANDSTARTDATE" val="2021-02-28T00:32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5"/>
  <p:tag name="OTLTIMEBANDFYSTARTMONTH" val="January"/>
  <p:tag name="OTLTIMEBANDSHOWFYLABEL" val="True"/>
  <p:tag name="OTLTIMEBANDUSESTARTINGOFTHEYEARFORFYNUMBERING" val="True"/>
  <p:tag name="OTLTIMEBANDRESERVEDLEFTAREAWIDTH" val="78.3009298393913"/>
  <p:tag name="OTLTIMEBANDRESERVEDLEFTAREAISSET" val="True"/>
  <p:tag name="OTLTIMEBANDDEPSCHEDULINGMODE" val="Flexible"/>
  <p:tag name="OTLTIMEBANDDEPPREVIOUSSCHEDULINGMODE" val="Strict"/>
  <p:tag name="OTLTIMEBANDDEPONBREAKINGSTRICTSCHEDULINGMODE" val="AskEverytime"/>
  <p:tag name="OTLTIMEBANDDEPONBREAKINGFLEXIBLESCHEDULINGMODE" val="AskEverytime"/>
  <p:tag name="OTLTIMEBANDSCALEFORMAT" val="MMM"/>
  <p:tag name="OTLTIMEBANDSCALETYPE" val="Months"/>
  <p:tag name="OTLTIMEBANDSHAPETYPE" val="RectangleTimeband"/>
  <p:tag name="OTLTIMEBANDSHAPEHEIGHT" val="14.3999996185303"/>
  <p:tag name="OTLTIMEBANDSHAPEPADDINGLEFT" val="0"/>
  <p:tag name="OTLLEFTENDCAPSMARGINLEFT" val="59.6498506621583"/>
  <p:tag name="OTLTIMEBANDENDDATE" val="2023-12-04T23:59:00.0000000"/>
  <p:tag name="OTLTIMEBANDDEPENABLED" val="False"/>
  <p:tag name="OTLTIMEBANDSPACINGABOVE" val="16"/>
  <p:tag name="OTLTIMEBANDSPACINGBELOW" val="16"/>
  <p:tag name="OTLTIMEBANDSPACINGABOVEFORSWLANDTASKS" val="16"/>
  <p:tag name="OTLTIMEBANDSPACINGBELOWFORSWLANDTASKS" val="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WEEKNUMBERINGFORMAT" val="WNFormat1"/>
  <p:tag name="OTLWEEKNUMBERINGISVISIBLE" val="False"/>
  <p:tag name="OTLENDDATE" val="2023-05-13T23:59:00.0000000Z"/>
  <p:tag name="OTLSTARTDATE" val="2023-03-01T00:32:00.0000000Z"/>
  <p:tag name="OTLSHAPETHICKNESSTYPE" val="Thin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3-05-15T00:00:00.0000000Z"/>
  <p:tag name="OTLENDDATE" val="2023-11-30T23:59:00.0000000Z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ELAPSEDSTYLE" val="Thi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OSITIONONTASK" val="None"/>
  <p:tag name="OTLRELATEDTASKID" val="00000000-0000-0000-0000-000000000000"/>
  <p:tag name="OTLWEEKNUMBERINGFORMAT" val="WNFormat1"/>
  <p:tag name="OTLWEEKNUMBERINGISVISIBLE" val="False"/>
  <p:tag name="OTLDATE" val="2023-08-01T23:59:00.0000000"/>
  <p:tag name="OTLMILESTONESPACING" val="5"/>
  <p:tag name="OTLMTITLE" val="Beta Blog Liv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ODAYPOSITION" val="Auto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Release Candidate"/>
  <p:tag name="OTLPOSITIONONTASK" val="None"/>
  <p:tag name="OTLRELATEDTASKID" val="00000000-0000-0000-0000-000000000000"/>
  <p:tag name="OTLWEEKNUMBERINGFORMAT" val="WNFormat1"/>
  <p:tag name="OTLWEEKNUMBERINGISVISIBLE" val="False"/>
  <p:tag name="OTLDATE" val="2023-10-01T23:59:00.000000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Release to Web"/>
  <p:tag name="OTLPOSITIONONTASK" val="None"/>
  <p:tag name="OTLRELATEDTASKID" val="00000000-0000-0000-0000-000000000000"/>
  <p:tag name="OTLDATE" val="2023-12-01T00:00:00.0000000Z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Release to Web"/>
  <p:tag name="OTLPOSITIONONTASK" val="None"/>
  <p:tag name="OTLRELATEDTASKID" val="00000000-0000-0000-0000-000000000000"/>
  <p:tag name="OTLDATE" val="2023-12-01T00:00:00.0000000Z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SHAPETHICKNESSTYPE" val="Regular"/>
  <p:tag name="OTLWEEKNUMBERINGFORMAT" val="WNFormat1"/>
  <p:tag name="OTLWEEKNUMBERINGISVISIBLE" val="False"/>
  <p:tag name="OTLSTARTDATE" val="2023-05-15T00:00:00.0000000Z"/>
  <p:tag name="OTLENDDATE" val="2023-11-30T23:59:00.0000000Z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day"/>
  <p:tag name="OTLSPACING" val="5"/>
  <p:tag name="OTLWEEKNUMBERINGFORMAT" val="WNFormat1"/>
  <p:tag name="OTLWEEKNUMBERINGISVISIBLE" val="False"/>
  <p:tag name="OTLENDDATE" val="2023-05-13T23:59:00.0000000Z"/>
  <p:tag name="OTLSTARTDATE" val="2023-03-01T00:32:00.0000000Z"/>
  <p:tag name="OTLSHAPETHICKNESSTYPE" val="Thin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17100</TotalTime>
  <Words>1332</Words>
  <Application>Microsoft Office PowerPoint</Application>
  <PresentationFormat>A4 Paper (210x297 mm)</PresentationFormat>
  <Paragraphs>201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Bernard MT Condensed</vt:lpstr>
      <vt:lpstr>Calibri</vt:lpstr>
      <vt:lpstr>Calibri Light</vt:lpstr>
      <vt:lpstr>Symbol</vt:lpstr>
      <vt:lpstr>Office Theme</vt:lpstr>
      <vt:lpstr>PowerPoint Presentation</vt:lpstr>
      <vt:lpstr>Project details</vt:lpstr>
      <vt:lpstr>Overview</vt:lpstr>
      <vt:lpstr>Research Mobility Support (RMS)</vt:lpstr>
      <vt:lpstr>RMS</vt:lpstr>
      <vt:lpstr>Research Mobility Support - application</vt:lpstr>
      <vt:lpstr>Mentoring Scheme Award (MSA)</vt:lpstr>
      <vt:lpstr>Mentoring Scheme Award - application</vt:lpstr>
      <vt:lpstr>Training events (Trainings, Workshops and Summer Schools)</vt:lpstr>
      <vt:lpstr>Training events - application</vt:lpstr>
      <vt:lpstr>Gantt chart</vt:lpstr>
      <vt:lpstr>CALL OPEN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Gösselová – GraDesi s.r.o.</dc:creator>
  <cp:lastModifiedBy>Peter Kiška</cp:lastModifiedBy>
  <cp:revision>55</cp:revision>
  <cp:lastPrinted>2023-11-09T09:07:35Z</cp:lastPrinted>
  <dcterms:created xsi:type="dcterms:W3CDTF">2023-11-08T12:21:49Z</dcterms:created>
  <dcterms:modified xsi:type="dcterms:W3CDTF">2025-01-23T07:58:09Z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2023-11-08T00:00:00Z</vt:filetime>
  </property>
  <property fmtid="{D5CDD505-2E9C-101B-9397-08002B2CF9AE}" pid="5" name="Producer">
    <vt:lpwstr>Microsoft® PowerPoint® 2019</vt:lpwstr>
  </property>
</Properties>
</file>